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9866313" cy="6735763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9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5B4E4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42373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5B4E4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rgbClr val="42373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5B4E4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5B4E4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F6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7154" y="-63330"/>
            <a:ext cx="9425305" cy="231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5B4E4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45499" y="2942035"/>
            <a:ext cx="7630159" cy="5199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42373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3564" y="2853077"/>
            <a:ext cx="10028236" cy="3842077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80"/>
              </a:spcBef>
            </a:pPr>
            <a:r>
              <a:rPr sz="10700" b="0" dirty="0" smtClean="0">
                <a:solidFill>
                  <a:srgbClr val="423731"/>
                </a:solidFill>
                <a:latin typeface="Segoe UI Symbol"/>
                <a:cs typeface="Segoe UI Symbol"/>
              </a:rPr>
              <a:t>ПРЕЗEНТАЦИЯ</a:t>
            </a:r>
            <a:endParaRPr sz="10700" dirty="0" smtClean="0">
              <a:latin typeface="Segoe UI Symbol"/>
              <a:cs typeface="Segoe UI Symbol"/>
            </a:endParaRPr>
          </a:p>
          <a:p>
            <a:pPr marL="183515" algn="ctr">
              <a:lnSpc>
                <a:spcPct val="100000"/>
              </a:lnSpc>
              <a:spcBef>
                <a:spcPts val="2085"/>
              </a:spcBef>
            </a:pPr>
            <a:r>
              <a:rPr sz="10700" b="0" dirty="0" smtClean="0">
                <a:solidFill>
                  <a:srgbClr val="423731"/>
                </a:solidFill>
                <a:latin typeface="Segoe UI Symbol"/>
                <a:cs typeface="Segoe UI Symbol"/>
              </a:rPr>
              <a:t>КНИГ</a:t>
            </a:r>
            <a:endParaRPr sz="10700" dirty="0">
              <a:latin typeface="Segoe UI Symbol"/>
              <a:cs typeface="Segoe UI 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90145" y="6134683"/>
            <a:ext cx="6391910" cy="884555"/>
          </a:xfrm>
          <a:custGeom>
            <a:avLst/>
            <a:gdLst/>
            <a:ahLst/>
            <a:cxnLst/>
            <a:rect l="l" t="t" r="r" b="b"/>
            <a:pathLst>
              <a:path w="6391909" h="884554">
                <a:moveTo>
                  <a:pt x="1427784" y="396328"/>
                </a:moveTo>
                <a:lnTo>
                  <a:pt x="1363586" y="368617"/>
                </a:lnTo>
                <a:lnTo>
                  <a:pt x="1314221" y="363524"/>
                </a:lnTo>
                <a:lnTo>
                  <a:pt x="1264742" y="359879"/>
                </a:lnTo>
                <a:lnTo>
                  <a:pt x="1215174" y="357657"/>
                </a:lnTo>
                <a:lnTo>
                  <a:pt x="1165542" y="356831"/>
                </a:lnTo>
                <a:lnTo>
                  <a:pt x="1115885" y="357339"/>
                </a:lnTo>
                <a:lnTo>
                  <a:pt x="1066228" y="359168"/>
                </a:lnTo>
                <a:lnTo>
                  <a:pt x="1016584" y="362267"/>
                </a:lnTo>
                <a:lnTo>
                  <a:pt x="966990" y="366610"/>
                </a:lnTo>
                <a:lnTo>
                  <a:pt x="917460" y="372173"/>
                </a:lnTo>
                <a:lnTo>
                  <a:pt x="868032" y="378904"/>
                </a:lnTo>
                <a:lnTo>
                  <a:pt x="818718" y="386765"/>
                </a:lnTo>
                <a:lnTo>
                  <a:pt x="769569" y="395744"/>
                </a:lnTo>
                <a:lnTo>
                  <a:pt x="720585" y="405777"/>
                </a:lnTo>
                <a:lnTo>
                  <a:pt x="671804" y="416852"/>
                </a:lnTo>
                <a:lnTo>
                  <a:pt x="623252" y="428929"/>
                </a:lnTo>
                <a:lnTo>
                  <a:pt x="574954" y="441972"/>
                </a:lnTo>
                <a:lnTo>
                  <a:pt x="526935" y="455930"/>
                </a:lnTo>
                <a:lnTo>
                  <a:pt x="479209" y="470789"/>
                </a:lnTo>
                <a:lnTo>
                  <a:pt x="431825" y="486511"/>
                </a:lnTo>
                <a:lnTo>
                  <a:pt x="384797" y="503059"/>
                </a:lnTo>
                <a:lnTo>
                  <a:pt x="338162" y="520382"/>
                </a:lnTo>
                <a:lnTo>
                  <a:pt x="291922" y="538467"/>
                </a:lnTo>
                <a:lnTo>
                  <a:pt x="246126" y="557276"/>
                </a:lnTo>
                <a:lnTo>
                  <a:pt x="200787" y="576757"/>
                </a:lnTo>
                <a:lnTo>
                  <a:pt x="197446" y="581596"/>
                </a:lnTo>
                <a:lnTo>
                  <a:pt x="198501" y="588137"/>
                </a:lnTo>
                <a:lnTo>
                  <a:pt x="202971" y="593217"/>
                </a:lnTo>
                <a:lnTo>
                  <a:pt x="209880" y="593674"/>
                </a:lnTo>
                <a:lnTo>
                  <a:pt x="258394" y="576503"/>
                </a:lnTo>
                <a:lnTo>
                  <a:pt x="307035" y="560438"/>
                </a:lnTo>
                <a:lnTo>
                  <a:pt x="355815" y="545426"/>
                </a:lnTo>
                <a:lnTo>
                  <a:pt x="404723" y="531431"/>
                </a:lnTo>
                <a:lnTo>
                  <a:pt x="453758" y="518439"/>
                </a:lnTo>
                <a:lnTo>
                  <a:pt x="502920" y="506399"/>
                </a:lnTo>
                <a:lnTo>
                  <a:pt x="552208" y="495274"/>
                </a:lnTo>
                <a:lnTo>
                  <a:pt x="601611" y="485051"/>
                </a:lnTo>
                <a:lnTo>
                  <a:pt x="651154" y="475691"/>
                </a:lnTo>
                <a:lnTo>
                  <a:pt x="700798" y="467144"/>
                </a:lnTo>
                <a:lnTo>
                  <a:pt x="750570" y="459397"/>
                </a:lnTo>
                <a:lnTo>
                  <a:pt x="800468" y="452412"/>
                </a:lnTo>
                <a:lnTo>
                  <a:pt x="850468" y="446138"/>
                </a:lnTo>
                <a:lnTo>
                  <a:pt x="900582" y="440563"/>
                </a:lnTo>
                <a:lnTo>
                  <a:pt x="950810" y="435648"/>
                </a:lnTo>
                <a:lnTo>
                  <a:pt x="1001153" y="431355"/>
                </a:lnTo>
                <a:lnTo>
                  <a:pt x="1051598" y="427647"/>
                </a:lnTo>
                <a:lnTo>
                  <a:pt x="1102156" y="424510"/>
                </a:lnTo>
                <a:lnTo>
                  <a:pt x="1152817" y="421894"/>
                </a:lnTo>
                <a:lnTo>
                  <a:pt x="1203579" y="419760"/>
                </a:lnTo>
                <a:lnTo>
                  <a:pt x="1254442" y="418096"/>
                </a:lnTo>
                <a:lnTo>
                  <a:pt x="1305407" y="416852"/>
                </a:lnTo>
                <a:lnTo>
                  <a:pt x="1356461" y="416001"/>
                </a:lnTo>
                <a:lnTo>
                  <a:pt x="1407617" y="415505"/>
                </a:lnTo>
                <a:lnTo>
                  <a:pt x="1421231" y="409575"/>
                </a:lnTo>
                <a:lnTo>
                  <a:pt x="1427784" y="396328"/>
                </a:lnTo>
                <a:close/>
              </a:path>
              <a:path w="6391909" h="884554">
                <a:moveTo>
                  <a:pt x="6192774" y="151942"/>
                </a:moveTo>
                <a:lnTo>
                  <a:pt x="6191364" y="102400"/>
                </a:lnTo>
                <a:lnTo>
                  <a:pt x="6184265" y="52666"/>
                </a:lnTo>
                <a:lnTo>
                  <a:pt x="6138646" y="2247"/>
                </a:lnTo>
                <a:lnTo>
                  <a:pt x="6104445" y="0"/>
                </a:lnTo>
                <a:lnTo>
                  <a:pt x="6071654" y="11633"/>
                </a:lnTo>
                <a:lnTo>
                  <a:pt x="6047029" y="36055"/>
                </a:lnTo>
                <a:lnTo>
                  <a:pt x="6037313" y="72174"/>
                </a:lnTo>
                <a:lnTo>
                  <a:pt x="6035599" y="124409"/>
                </a:lnTo>
                <a:lnTo>
                  <a:pt x="6029680" y="174942"/>
                </a:lnTo>
                <a:lnTo>
                  <a:pt x="6019597" y="223697"/>
                </a:lnTo>
                <a:lnTo>
                  <a:pt x="6005334" y="270637"/>
                </a:lnTo>
                <a:lnTo>
                  <a:pt x="5986919" y="315696"/>
                </a:lnTo>
                <a:lnTo>
                  <a:pt x="5964364" y="358787"/>
                </a:lnTo>
                <a:lnTo>
                  <a:pt x="5937707" y="399884"/>
                </a:lnTo>
                <a:lnTo>
                  <a:pt x="5906935" y="438886"/>
                </a:lnTo>
                <a:lnTo>
                  <a:pt x="5872073" y="475767"/>
                </a:lnTo>
                <a:lnTo>
                  <a:pt x="5833135" y="510438"/>
                </a:lnTo>
                <a:lnTo>
                  <a:pt x="5793727" y="540308"/>
                </a:lnTo>
                <a:lnTo>
                  <a:pt x="5752376" y="566966"/>
                </a:lnTo>
                <a:lnTo>
                  <a:pt x="5709323" y="590638"/>
                </a:lnTo>
                <a:lnTo>
                  <a:pt x="5664797" y="611543"/>
                </a:lnTo>
                <a:lnTo>
                  <a:pt x="5619026" y="629869"/>
                </a:lnTo>
                <a:lnTo>
                  <a:pt x="5572226" y="645845"/>
                </a:lnTo>
                <a:lnTo>
                  <a:pt x="5524652" y="659688"/>
                </a:lnTo>
                <a:lnTo>
                  <a:pt x="5476519" y="671601"/>
                </a:lnTo>
                <a:lnTo>
                  <a:pt x="5428056" y="681799"/>
                </a:lnTo>
                <a:lnTo>
                  <a:pt x="5379504" y="690486"/>
                </a:lnTo>
                <a:lnTo>
                  <a:pt x="5331091" y="697890"/>
                </a:lnTo>
                <a:lnTo>
                  <a:pt x="5283035" y="704215"/>
                </a:lnTo>
                <a:lnTo>
                  <a:pt x="5232882" y="709764"/>
                </a:lnTo>
                <a:lnTo>
                  <a:pt x="5182667" y="714743"/>
                </a:lnTo>
                <a:lnTo>
                  <a:pt x="5132387" y="719150"/>
                </a:lnTo>
                <a:lnTo>
                  <a:pt x="5082057" y="723011"/>
                </a:lnTo>
                <a:lnTo>
                  <a:pt x="5031676" y="726351"/>
                </a:lnTo>
                <a:lnTo>
                  <a:pt x="4981257" y="729195"/>
                </a:lnTo>
                <a:lnTo>
                  <a:pt x="4930787" y="731532"/>
                </a:lnTo>
                <a:lnTo>
                  <a:pt x="4880292" y="733412"/>
                </a:lnTo>
                <a:lnTo>
                  <a:pt x="4829759" y="734834"/>
                </a:lnTo>
                <a:lnTo>
                  <a:pt x="4779200" y="735825"/>
                </a:lnTo>
                <a:lnTo>
                  <a:pt x="4728629" y="736409"/>
                </a:lnTo>
                <a:lnTo>
                  <a:pt x="4678032" y="736587"/>
                </a:lnTo>
                <a:lnTo>
                  <a:pt x="4627435" y="736396"/>
                </a:lnTo>
                <a:lnTo>
                  <a:pt x="4576826" y="735850"/>
                </a:lnTo>
                <a:lnTo>
                  <a:pt x="4526216" y="734961"/>
                </a:lnTo>
                <a:lnTo>
                  <a:pt x="4475607" y="733742"/>
                </a:lnTo>
                <a:lnTo>
                  <a:pt x="4425010" y="732231"/>
                </a:lnTo>
                <a:lnTo>
                  <a:pt x="4374439" y="730440"/>
                </a:lnTo>
                <a:lnTo>
                  <a:pt x="4273334" y="726071"/>
                </a:lnTo>
                <a:lnTo>
                  <a:pt x="4172343" y="720788"/>
                </a:lnTo>
                <a:lnTo>
                  <a:pt x="4071505" y="714756"/>
                </a:lnTo>
                <a:lnTo>
                  <a:pt x="3970858" y="708113"/>
                </a:lnTo>
                <a:lnTo>
                  <a:pt x="3870756" y="700709"/>
                </a:lnTo>
                <a:lnTo>
                  <a:pt x="3770668" y="692683"/>
                </a:lnTo>
                <a:lnTo>
                  <a:pt x="3620579" y="679678"/>
                </a:lnTo>
                <a:lnTo>
                  <a:pt x="3420491" y="660958"/>
                </a:lnTo>
                <a:lnTo>
                  <a:pt x="2820289" y="601599"/>
                </a:lnTo>
                <a:lnTo>
                  <a:pt x="2670200" y="587489"/>
                </a:lnTo>
                <a:lnTo>
                  <a:pt x="2520073" y="574243"/>
                </a:lnTo>
                <a:lnTo>
                  <a:pt x="2419972" y="566013"/>
                </a:lnTo>
                <a:lnTo>
                  <a:pt x="2319832" y="558380"/>
                </a:lnTo>
                <a:lnTo>
                  <a:pt x="2219680" y="551408"/>
                </a:lnTo>
                <a:lnTo>
                  <a:pt x="2119490" y="545198"/>
                </a:lnTo>
                <a:lnTo>
                  <a:pt x="2019274" y="539813"/>
                </a:lnTo>
                <a:lnTo>
                  <a:pt x="1919020" y="535355"/>
                </a:lnTo>
                <a:lnTo>
                  <a:pt x="1868881" y="533501"/>
                </a:lnTo>
                <a:lnTo>
                  <a:pt x="1818728" y="531901"/>
                </a:lnTo>
                <a:lnTo>
                  <a:pt x="1768563" y="530580"/>
                </a:lnTo>
                <a:lnTo>
                  <a:pt x="1718386" y="529526"/>
                </a:lnTo>
                <a:lnTo>
                  <a:pt x="1668208" y="528777"/>
                </a:lnTo>
                <a:lnTo>
                  <a:pt x="1618018" y="528320"/>
                </a:lnTo>
                <a:lnTo>
                  <a:pt x="1567802" y="528180"/>
                </a:lnTo>
                <a:lnTo>
                  <a:pt x="1517586" y="528370"/>
                </a:lnTo>
                <a:lnTo>
                  <a:pt x="1467358" y="528891"/>
                </a:lnTo>
                <a:lnTo>
                  <a:pt x="1417116" y="529755"/>
                </a:lnTo>
                <a:lnTo>
                  <a:pt x="1366862" y="530961"/>
                </a:lnTo>
                <a:lnTo>
                  <a:pt x="1266291" y="534301"/>
                </a:lnTo>
                <a:lnTo>
                  <a:pt x="1215961" y="536409"/>
                </a:lnTo>
                <a:lnTo>
                  <a:pt x="1165631" y="538911"/>
                </a:lnTo>
                <a:lnTo>
                  <a:pt x="1115326" y="541870"/>
                </a:lnTo>
                <a:lnTo>
                  <a:pt x="1065072" y="545325"/>
                </a:lnTo>
                <a:lnTo>
                  <a:pt x="1014869" y="549313"/>
                </a:lnTo>
                <a:lnTo>
                  <a:pt x="964742" y="553885"/>
                </a:lnTo>
                <a:lnTo>
                  <a:pt x="914730" y="559092"/>
                </a:lnTo>
                <a:lnTo>
                  <a:pt x="864844" y="564959"/>
                </a:lnTo>
                <a:lnTo>
                  <a:pt x="815098" y="571563"/>
                </a:lnTo>
                <a:lnTo>
                  <a:pt x="765530" y="578929"/>
                </a:lnTo>
                <a:lnTo>
                  <a:pt x="716140" y="587095"/>
                </a:lnTo>
                <a:lnTo>
                  <a:pt x="666965" y="596138"/>
                </a:lnTo>
                <a:lnTo>
                  <a:pt x="618007" y="606069"/>
                </a:lnTo>
                <a:lnTo>
                  <a:pt x="569315" y="616953"/>
                </a:lnTo>
                <a:lnTo>
                  <a:pt x="520890" y="628827"/>
                </a:lnTo>
                <a:lnTo>
                  <a:pt x="472757" y="641756"/>
                </a:lnTo>
                <a:lnTo>
                  <a:pt x="424942" y="655751"/>
                </a:lnTo>
                <a:lnTo>
                  <a:pt x="377469" y="670890"/>
                </a:lnTo>
                <a:lnTo>
                  <a:pt x="330339" y="687197"/>
                </a:lnTo>
                <a:lnTo>
                  <a:pt x="283591" y="704735"/>
                </a:lnTo>
                <a:lnTo>
                  <a:pt x="237248" y="723544"/>
                </a:lnTo>
                <a:lnTo>
                  <a:pt x="191312" y="743648"/>
                </a:lnTo>
                <a:lnTo>
                  <a:pt x="145821" y="765124"/>
                </a:lnTo>
                <a:lnTo>
                  <a:pt x="100799" y="788009"/>
                </a:lnTo>
                <a:lnTo>
                  <a:pt x="56261" y="812330"/>
                </a:lnTo>
                <a:lnTo>
                  <a:pt x="12217" y="838161"/>
                </a:lnTo>
                <a:lnTo>
                  <a:pt x="0" y="854392"/>
                </a:lnTo>
                <a:lnTo>
                  <a:pt x="3276" y="872464"/>
                </a:lnTo>
                <a:lnTo>
                  <a:pt x="17513" y="884428"/>
                </a:lnTo>
                <a:lnTo>
                  <a:pt x="38227" y="882370"/>
                </a:lnTo>
                <a:lnTo>
                  <a:pt x="82613" y="860234"/>
                </a:lnTo>
                <a:lnTo>
                  <a:pt x="127546" y="839406"/>
                </a:lnTo>
                <a:lnTo>
                  <a:pt x="172986" y="819848"/>
                </a:lnTo>
                <a:lnTo>
                  <a:pt x="218897" y="801522"/>
                </a:lnTo>
                <a:lnTo>
                  <a:pt x="265264" y="784377"/>
                </a:lnTo>
                <a:lnTo>
                  <a:pt x="312051" y="768400"/>
                </a:lnTo>
                <a:lnTo>
                  <a:pt x="359219" y="753516"/>
                </a:lnTo>
                <a:lnTo>
                  <a:pt x="406755" y="739711"/>
                </a:lnTo>
                <a:lnTo>
                  <a:pt x="454609" y="726935"/>
                </a:lnTo>
                <a:lnTo>
                  <a:pt x="502780" y="715162"/>
                </a:lnTo>
                <a:lnTo>
                  <a:pt x="551218" y="704329"/>
                </a:lnTo>
                <a:lnTo>
                  <a:pt x="599897" y="694397"/>
                </a:lnTo>
                <a:lnTo>
                  <a:pt x="648792" y="685355"/>
                </a:lnTo>
                <a:lnTo>
                  <a:pt x="697877" y="677138"/>
                </a:lnTo>
                <a:lnTo>
                  <a:pt x="747115" y="669709"/>
                </a:lnTo>
                <a:lnTo>
                  <a:pt x="796467" y="663028"/>
                </a:lnTo>
                <a:lnTo>
                  <a:pt x="845934" y="657059"/>
                </a:lnTo>
                <a:lnTo>
                  <a:pt x="895464" y="651764"/>
                </a:lnTo>
                <a:lnTo>
                  <a:pt x="945019" y="647103"/>
                </a:lnTo>
                <a:lnTo>
                  <a:pt x="994600" y="643039"/>
                </a:lnTo>
                <a:lnTo>
                  <a:pt x="1044143" y="639508"/>
                </a:lnTo>
                <a:lnTo>
                  <a:pt x="1093647" y="636498"/>
                </a:lnTo>
                <a:lnTo>
                  <a:pt x="1143076" y="633971"/>
                </a:lnTo>
                <a:lnTo>
                  <a:pt x="1192390" y="631863"/>
                </a:lnTo>
                <a:lnTo>
                  <a:pt x="1241564" y="630148"/>
                </a:lnTo>
                <a:lnTo>
                  <a:pt x="1290574" y="628777"/>
                </a:lnTo>
                <a:lnTo>
                  <a:pt x="1341297" y="627646"/>
                </a:lnTo>
                <a:lnTo>
                  <a:pt x="1391996" y="626859"/>
                </a:lnTo>
                <a:lnTo>
                  <a:pt x="1442681" y="626376"/>
                </a:lnTo>
                <a:lnTo>
                  <a:pt x="1493367" y="626224"/>
                </a:lnTo>
                <a:lnTo>
                  <a:pt x="1544040" y="626376"/>
                </a:lnTo>
                <a:lnTo>
                  <a:pt x="1594700" y="626821"/>
                </a:lnTo>
                <a:lnTo>
                  <a:pt x="1645348" y="627545"/>
                </a:lnTo>
                <a:lnTo>
                  <a:pt x="1695983" y="628561"/>
                </a:lnTo>
                <a:lnTo>
                  <a:pt x="1746618" y="629843"/>
                </a:lnTo>
                <a:lnTo>
                  <a:pt x="1847837" y="633171"/>
                </a:lnTo>
                <a:lnTo>
                  <a:pt x="1949018" y="637476"/>
                </a:lnTo>
                <a:lnTo>
                  <a:pt x="2050148" y="642683"/>
                </a:lnTo>
                <a:lnTo>
                  <a:pt x="2151253" y="648703"/>
                </a:lnTo>
                <a:lnTo>
                  <a:pt x="2252294" y="655472"/>
                </a:lnTo>
                <a:lnTo>
                  <a:pt x="2353310" y="662927"/>
                </a:lnTo>
                <a:lnTo>
                  <a:pt x="2454275" y="670979"/>
                </a:lnTo>
                <a:lnTo>
                  <a:pt x="2605646" y="684034"/>
                </a:lnTo>
                <a:lnTo>
                  <a:pt x="2758071" y="698296"/>
                </a:lnTo>
                <a:lnTo>
                  <a:pt x="3471634" y="769366"/>
                </a:lnTo>
                <a:lnTo>
                  <a:pt x="3624643" y="783780"/>
                </a:lnTo>
                <a:lnTo>
                  <a:pt x="3777767" y="797344"/>
                </a:lnTo>
                <a:lnTo>
                  <a:pt x="3879913" y="805789"/>
                </a:lnTo>
                <a:lnTo>
                  <a:pt x="3982135" y="813650"/>
                </a:lnTo>
                <a:lnTo>
                  <a:pt x="4033278" y="817346"/>
                </a:lnTo>
                <a:lnTo>
                  <a:pt x="4131449" y="823633"/>
                </a:lnTo>
                <a:lnTo>
                  <a:pt x="4229760" y="829106"/>
                </a:lnTo>
                <a:lnTo>
                  <a:pt x="4328172" y="833729"/>
                </a:lnTo>
                <a:lnTo>
                  <a:pt x="4426686" y="837488"/>
                </a:lnTo>
                <a:lnTo>
                  <a:pt x="4525264" y="840371"/>
                </a:lnTo>
                <a:lnTo>
                  <a:pt x="4623879" y="842327"/>
                </a:lnTo>
                <a:lnTo>
                  <a:pt x="4722533" y="843356"/>
                </a:lnTo>
                <a:lnTo>
                  <a:pt x="4872342" y="843927"/>
                </a:lnTo>
                <a:lnTo>
                  <a:pt x="4922393" y="843762"/>
                </a:lnTo>
                <a:lnTo>
                  <a:pt x="4972482" y="843305"/>
                </a:lnTo>
                <a:lnTo>
                  <a:pt x="5022596" y="842479"/>
                </a:lnTo>
                <a:lnTo>
                  <a:pt x="5072710" y="841197"/>
                </a:lnTo>
                <a:lnTo>
                  <a:pt x="5122824" y="839393"/>
                </a:lnTo>
                <a:lnTo>
                  <a:pt x="5172913" y="837006"/>
                </a:lnTo>
                <a:lnTo>
                  <a:pt x="5222964" y="833932"/>
                </a:lnTo>
                <a:lnTo>
                  <a:pt x="5272964" y="830122"/>
                </a:lnTo>
                <a:lnTo>
                  <a:pt x="5322913" y="825487"/>
                </a:lnTo>
                <a:lnTo>
                  <a:pt x="5372773" y="819950"/>
                </a:lnTo>
                <a:lnTo>
                  <a:pt x="5422862" y="813308"/>
                </a:lnTo>
                <a:lnTo>
                  <a:pt x="5472823" y="805256"/>
                </a:lnTo>
                <a:lnTo>
                  <a:pt x="5522506" y="795680"/>
                </a:lnTo>
                <a:lnTo>
                  <a:pt x="5571769" y="784415"/>
                </a:lnTo>
                <a:lnTo>
                  <a:pt x="5620474" y="771321"/>
                </a:lnTo>
                <a:lnTo>
                  <a:pt x="5668492" y="756259"/>
                </a:lnTo>
                <a:lnTo>
                  <a:pt x="5715673" y="739076"/>
                </a:lnTo>
                <a:lnTo>
                  <a:pt x="5761901" y="719620"/>
                </a:lnTo>
                <a:lnTo>
                  <a:pt x="5806999" y="697750"/>
                </a:lnTo>
                <a:lnTo>
                  <a:pt x="5850864" y="673328"/>
                </a:lnTo>
                <a:lnTo>
                  <a:pt x="5893346" y="646201"/>
                </a:lnTo>
                <a:lnTo>
                  <a:pt x="5934291" y="616229"/>
                </a:lnTo>
                <a:lnTo>
                  <a:pt x="5973584" y="583260"/>
                </a:lnTo>
                <a:lnTo>
                  <a:pt x="6009094" y="549033"/>
                </a:lnTo>
                <a:lnTo>
                  <a:pt x="6042571" y="512178"/>
                </a:lnTo>
                <a:lnTo>
                  <a:pt x="6073622" y="472935"/>
                </a:lnTo>
                <a:lnTo>
                  <a:pt x="6101905" y="431546"/>
                </a:lnTo>
                <a:lnTo>
                  <a:pt x="6127039" y="388264"/>
                </a:lnTo>
                <a:lnTo>
                  <a:pt x="6148667" y="343331"/>
                </a:lnTo>
                <a:lnTo>
                  <a:pt x="6166421" y="296989"/>
                </a:lnTo>
                <a:lnTo>
                  <a:pt x="6179934" y="249478"/>
                </a:lnTo>
                <a:lnTo>
                  <a:pt x="6188837" y="201053"/>
                </a:lnTo>
                <a:lnTo>
                  <a:pt x="6192774" y="151942"/>
                </a:lnTo>
                <a:close/>
              </a:path>
              <a:path w="6391909" h="884554">
                <a:moveTo>
                  <a:pt x="6391859" y="264807"/>
                </a:moveTo>
                <a:lnTo>
                  <a:pt x="6378041" y="226936"/>
                </a:lnTo>
                <a:lnTo>
                  <a:pt x="6362268" y="211620"/>
                </a:lnTo>
                <a:lnTo>
                  <a:pt x="6343574" y="204825"/>
                </a:lnTo>
                <a:lnTo>
                  <a:pt x="6323901" y="206819"/>
                </a:lnTo>
                <a:lnTo>
                  <a:pt x="6305207" y="217830"/>
                </a:lnTo>
                <a:lnTo>
                  <a:pt x="6280378" y="253898"/>
                </a:lnTo>
                <a:lnTo>
                  <a:pt x="6267501" y="300570"/>
                </a:lnTo>
                <a:lnTo>
                  <a:pt x="6259487" y="350418"/>
                </a:lnTo>
                <a:lnTo>
                  <a:pt x="6249289" y="395998"/>
                </a:lnTo>
                <a:lnTo>
                  <a:pt x="6231991" y="442061"/>
                </a:lnTo>
                <a:lnTo>
                  <a:pt x="6211417" y="486549"/>
                </a:lnTo>
                <a:lnTo>
                  <a:pt x="6187656" y="529310"/>
                </a:lnTo>
                <a:lnTo>
                  <a:pt x="6160859" y="570255"/>
                </a:lnTo>
                <a:lnTo>
                  <a:pt x="6131357" y="607669"/>
                </a:lnTo>
                <a:lnTo>
                  <a:pt x="6099327" y="642632"/>
                </a:lnTo>
                <a:lnTo>
                  <a:pt x="6064910" y="675017"/>
                </a:lnTo>
                <a:lnTo>
                  <a:pt x="6028283" y="704723"/>
                </a:lnTo>
                <a:lnTo>
                  <a:pt x="5989599" y="731583"/>
                </a:lnTo>
                <a:lnTo>
                  <a:pt x="5949023" y="755510"/>
                </a:lnTo>
                <a:lnTo>
                  <a:pt x="5906706" y="776338"/>
                </a:lnTo>
                <a:lnTo>
                  <a:pt x="5862828" y="793965"/>
                </a:lnTo>
                <a:lnTo>
                  <a:pt x="5817527" y="808253"/>
                </a:lnTo>
                <a:lnTo>
                  <a:pt x="5813018" y="811009"/>
                </a:lnTo>
                <a:lnTo>
                  <a:pt x="5812650" y="815721"/>
                </a:lnTo>
                <a:lnTo>
                  <a:pt x="5815698" y="819950"/>
                </a:lnTo>
                <a:lnTo>
                  <a:pt x="5821426" y="821258"/>
                </a:lnTo>
                <a:lnTo>
                  <a:pt x="5870816" y="812457"/>
                </a:lnTo>
                <a:lnTo>
                  <a:pt x="5919152" y="800023"/>
                </a:lnTo>
                <a:lnTo>
                  <a:pt x="5966269" y="784072"/>
                </a:lnTo>
                <a:lnTo>
                  <a:pt x="6011964" y="764705"/>
                </a:lnTo>
                <a:lnTo>
                  <a:pt x="6056058" y="742061"/>
                </a:lnTo>
                <a:lnTo>
                  <a:pt x="6098387" y="716254"/>
                </a:lnTo>
                <a:lnTo>
                  <a:pt x="6138748" y="687387"/>
                </a:lnTo>
                <a:lnTo>
                  <a:pt x="6176975" y="655586"/>
                </a:lnTo>
                <a:lnTo>
                  <a:pt x="6212878" y="620979"/>
                </a:lnTo>
                <a:lnTo>
                  <a:pt x="6243879" y="587286"/>
                </a:lnTo>
                <a:lnTo>
                  <a:pt x="6272695" y="551776"/>
                </a:lnTo>
                <a:lnTo>
                  <a:pt x="6299022" y="514515"/>
                </a:lnTo>
                <a:lnTo>
                  <a:pt x="6322530" y="475576"/>
                </a:lnTo>
                <a:lnTo>
                  <a:pt x="6342926" y="435013"/>
                </a:lnTo>
                <a:lnTo>
                  <a:pt x="6360312" y="397764"/>
                </a:lnTo>
                <a:lnTo>
                  <a:pt x="6377749" y="354279"/>
                </a:lnTo>
                <a:lnTo>
                  <a:pt x="6390018" y="308610"/>
                </a:lnTo>
                <a:lnTo>
                  <a:pt x="6391859" y="264807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6772" y="7039750"/>
            <a:ext cx="6373207" cy="11709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4894" y="748362"/>
            <a:ext cx="2536964" cy="23876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2709545" cy="2818130"/>
          </a:xfrm>
          <a:custGeom>
            <a:avLst/>
            <a:gdLst/>
            <a:ahLst/>
            <a:cxnLst/>
            <a:rect l="l" t="t" r="r" b="b"/>
            <a:pathLst>
              <a:path w="2709545" h="2818130">
                <a:moveTo>
                  <a:pt x="0" y="2817641"/>
                </a:moveTo>
                <a:lnTo>
                  <a:pt x="0" y="0"/>
                </a:lnTo>
                <a:lnTo>
                  <a:pt x="2708941" y="0"/>
                </a:lnTo>
                <a:lnTo>
                  <a:pt x="2638519" y="41227"/>
                </a:lnTo>
                <a:lnTo>
                  <a:pt x="2595666" y="62024"/>
                </a:lnTo>
                <a:lnTo>
                  <a:pt x="2551664" y="81245"/>
                </a:lnTo>
                <a:lnTo>
                  <a:pt x="2506849" y="99287"/>
                </a:lnTo>
                <a:lnTo>
                  <a:pt x="2370873" y="150292"/>
                </a:lnTo>
                <a:lnTo>
                  <a:pt x="2326154" y="167571"/>
                </a:lnTo>
                <a:lnTo>
                  <a:pt x="2282296" y="185649"/>
                </a:lnTo>
                <a:lnTo>
                  <a:pt x="2239634" y="204919"/>
                </a:lnTo>
                <a:lnTo>
                  <a:pt x="2198503" y="225779"/>
                </a:lnTo>
                <a:lnTo>
                  <a:pt x="2159239" y="248623"/>
                </a:lnTo>
                <a:lnTo>
                  <a:pt x="2122176" y="273847"/>
                </a:lnTo>
                <a:lnTo>
                  <a:pt x="2087649" y="301846"/>
                </a:lnTo>
                <a:lnTo>
                  <a:pt x="2055993" y="333016"/>
                </a:lnTo>
                <a:lnTo>
                  <a:pt x="2027542" y="367752"/>
                </a:lnTo>
                <a:lnTo>
                  <a:pt x="2002633" y="406450"/>
                </a:lnTo>
                <a:lnTo>
                  <a:pt x="1982140" y="447921"/>
                </a:lnTo>
                <a:lnTo>
                  <a:pt x="1966763" y="490707"/>
                </a:lnTo>
                <a:lnTo>
                  <a:pt x="1955893" y="534665"/>
                </a:lnTo>
                <a:lnTo>
                  <a:pt x="1948919" y="579653"/>
                </a:lnTo>
                <a:lnTo>
                  <a:pt x="1945230" y="625525"/>
                </a:lnTo>
                <a:lnTo>
                  <a:pt x="1944216" y="672139"/>
                </a:lnTo>
                <a:lnTo>
                  <a:pt x="1945267" y="719352"/>
                </a:lnTo>
                <a:lnTo>
                  <a:pt x="1947772" y="767019"/>
                </a:lnTo>
                <a:lnTo>
                  <a:pt x="1951121" y="814997"/>
                </a:lnTo>
                <a:lnTo>
                  <a:pt x="1954704" y="863143"/>
                </a:lnTo>
                <a:lnTo>
                  <a:pt x="1957910" y="911314"/>
                </a:lnTo>
                <a:lnTo>
                  <a:pt x="1960128" y="959365"/>
                </a:lnTo>
                <a:lnTo>
                  <a:pt x="1960749" y="1007154"/>
                </a:lnTo>
                <a:lnTo>
                  <a:pt x="1959161" y="1054537"/>
                </a:lnTo>
                <a:lnTo>
                  <a:pt x="1954755" y="1101370"/>
                </a:lnTo>
                <a:lnTo>
                  <a:pt x="1946636" y="1150508"/>
                </a:lnTo>
                <a:lnTo>
                  <a:pt x="1934723" y="1198659"/>
                </a:lnTo>
                <a:lnTo>
                  <a:pt x="1919209" y="1245689"/>
                </a:lnTo>
                <a:lnTo>
                  <a:pt x="1900290" y="1291464"/>
                </a:lnTo>
                <a:lnTo>
                  <a:pt x="1878160" y="1335853"/>
                </a:lnTo>
                <a:lnTo>
                  <a:pt x="1853013" y="1378722"/>
                </a:lnTo>
                <a:lnTo>
                  <a:pt x="1825045" y="1419938"/>
                </a:lnTo>
                <a:lnTo>
                  <a:pt x="1794451" y="1459368"/>
                </a:lnTo>
                <a:lnTo>
                  <a:pt x="1761425" y="1496879"/>
                </a:lnTo>
                <a:lnTo>
                  <a:pt x="1726161" y="1532338"/>
                </a:lnTo>
                <a:lnTo>
                  <a:pt x="1688855" y="1565612"/>
                </a:lnTo>
                <a:lnTo>
                  <a:pt x="1649701" y="1596568"/>
                </a:lnTo>
                <a:lnTo>
                  <a:pt x="1608967" y="1625190"/>
                </a:lnTo>
                <a:lnTo>
                  <a:pt x="1566864" y="1651584"/>
                </a:lnTo>
                <a:lnTo>
                  <a:pt x="1523508" y="1675803"/>
                </a:lnTo>
                <a:lnTo>
                  <a:pt x="1479011" y="1697898"/>
                </a:lnTo>
                <a:lnTo>
                  <a:pt x="1433489" y="1717923"/>
                </a:lnTo>
                <a:lnTo>
                  <a:pt x="1387055" y="1735928"/>
                </a:lnTo>
                <a:lnTo>
                  <a:pt x="1339822" y="1751968"/>
                </a:lnTo>
                <a:lnTo>
                  <a:pt x="1291906" y="1766093"/>
                </a:lnTo>
                <a:lnTo>
                  <a:pt x="1243420" y="1778356"/>
                </a:lnTo>
                <a:lnTo>
                  <a:pt x="1194477" y="1788810"/>
                </a:lnTo>
                <a:lnTo>
                  <a:pt x="1145193" y="1797506"/>
                </a:lnTo>
                <a:lnTo>
                  <a:pt x="1095681" y="1804497"/>
                </a:lnTo>
                <a:lnTo>
                  <a:pt x="1046856" y="1809956"/>
                </a:lnTo>
                <a:lnTo>
                  <a:pt x="948127" y="1819630"/>
                </a:lnTo>
                <a:lnTo>
                  <a:pt x="898803" y="1825052"/>
                </a:lnTo>
                <a:lnTo>
                  <a:pt x="849891" y="1831671"/>
                </a:lnTo>
                <a:lnTo>
                  <a:pt x="801683" y="1840090"/>
                </a:lnTo>
                <a:lnTo>
                  <a:pt x="754468" y="1850915"/>
                </a:lnTo>
                <a:lnTo>
                  <a:pt x="708535" y="1864748"/>
                </a:lnTo>
                <a:lnTo>
                  <a:pt x="664175" y="1882196"/>
                </a:lnTo>
                <a:lnTo>
                  <a:pt x="621677" y="1903861"/>
                </a:lnTo>
                <a:lnTo>
                  <a:pt x="581331" y="1930349"/>
                </a:lnTo>
                <a:lnTo>
                  <a:pt x="542970" y="1962393"/>
                </a:lnTo>
                <a:lnTo>
                  <a:pt x="508931" y="1998037"/>
                </a:lnTo>
                <a:lnTo>
                  <a:pt x="478692" y="2036835"/>
                </a:lnTo>
                <a:lnTo>
                  <a:pt x="451730" y="2078341"/>
                </a:lnTo>
                <a:lnTo>
                  <a:pt x="427523" y="2122107"/>
                </a:lnTo>
                <a:lnTo>
                  <a:pt x="405549" y="2167688"/>
                </a:lnTo>
                <a:lnTo>
                  <a:pt x="385285" y="2214637"/>
                </a:lnTo>
                <a:lnTo>
                  <a:pt x="366208" y="2262508"/>
                </a:lnTo>
                <a:lnTo>
                  <a:pt x="347796" y="2310853"/>
                </a:lnTo>
                <a:lnTo>
                  <a:pt x="329526" y="2359227"/>
                </a:lnTo>
                <a:lnTo>
                  <a:pt x="310877" y="2407183"/>
                </a:lnTo>
                <a:lnTo>
                  <a:pt x="291325" y="2454274"/>
                </a:lnTo>
                <a:lnTo>
                  <a:pt x="270999" y="2497919"/>
                </a:lnTo>
                <a:lnTo>
                  <a:pt x="248623" y="2539823"/>
                </a:lnTo>
                <a:lnTo>
                  <a:pt x="224273" y="2580000"/>
                </a:lnTo>
                <a:lnTo>
                  <a:pt x="198023" y="2618466"/>
                </a:lnTo>
                <a:lnTo>
                  <a:pt x="169949" y="2655235"/>
                </a:lnTo>
                <a:lnTo>
                  <a:pt x="140127" y="2690322"/>
                </a:lnTo>
                <a:lnTo>
                  <a:pt x="108631" y="2723743"/>
                </a:lnTo>
                <a:lnTo>
                  <a:pt x="75538" y="2755511"/>
                </a:lnTo>
                <a:lnTo>
                  <a:pt x="40922" y="2785641"/>
                </a:lnTo>
                <a:lnTo>
                  <a:pt x="4859" y="2814149"/>
                </a:lnTo>
                <a:lnTo>
                  <a:pt x="0" y="2817641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42851" y="7818566"/>
            <a:ext cx="2345690" cy="2468880"/>
          </a:xfrm>
          <a:custGeom>
            <a:avLst/>
            <a:gdLst/>
            <a:ahLst/>
            <a:cxnLst/>
            <a:rect l="l" t="t" r="r" b="b"/>
            <a:pathLst>
              <a:path w="2345690" h="2468879">
                <a:moveTo>
                  <a:pt x="2345148" y="0"/>
                </a:moveTo>
                <a:lnTo>
                  <a:pt x="2345148" y="2468433"/>
                </a:lnTo>
                <a:lnTo>
                  <a:pt x="0" y="2468433"/>
                </a:lnTo>
                <a:lnTo>
                  <a:pt x="4194" y="2466397"/>
                </a:lnTo>
                <a:lnTo>
                  <a:pt x="48195" y="2447176"/>
                </a:lnTo>
                <a:lnTo>
                  <a:pt x="93010" y="2429134"/>
                </a:lnTo>
                <a:lnTo>
                  <a:pt x="228986" y="2378129"/>
                </a:lnTo>
                <a:lnTo>
                  <a:pt x="273706" y="2360850"/>
                </a:lnTo>
                <a:lnTo>
                  <a:pt x="317564" y="2342772"/>
                </a:lnTo>
                <a:lnTo>
                  <a:pt x="360225" y="2323502"/>
                </a:lnTo>
                <a:lnTo>
                  <a:pt x="401356" y="2302642"/>
                </a:lnTo>
                <a:lnTo>
                  <a:pt x="440620" y="2279798"/>
                </a:lnTo>
                <a:lnTo>
                  <a:pt x="477683" y="2254574"/>
                </a:lnTo>
                <a:lnTo>
                  <a:pt x="512211" y="2226575"/>
                </a:lnTo>
                <a:lnTo>
                  <a:pt x="543867" y="2195405"/>
                </a:lnTo>
                <a:lnTo>
                  <a:pt x="572317" y="2160669"/>
                </a:lnTo>
                <a:lnTo>
                  <a:pt x="597226" y="2121971"/>
                </a:lnTo>
                <a:lnTo>
                  <a:pt x="617720" y="2080500"/>
                </a:lnTo>
                <a:lnTo>
                  <a:pt x="633096" y="2037714"/>
                </a:lnTo>
                <a:lnTo>
                  <a:pt x="643966" y="1993755"/>
                </a:lnTo>
                <a:lnTo>
                  <a:pt x="650941" y="1948768"/>
                </a:lnTo>
                <a:lnTo>
                  <a:pt x="654630" y="1902896"/>
                </a:lnTo>
                <a:lnTo>
                  <a:pt x="655643" y="1856282"/>
                </a:lnTo>
                <a:lnTo>
                  <a:pt x="654592" y="1809069"/>
                </a:lnTo>
                <a:lnTo>
                  <a:pt x="652087" y="1761402"/>
                </a:lnTo>
                <a:lnTo>
                  <a:pt x="648738" y="1713424"/>
                </a:lnTo>
                <a:lnTo>
                  <a:pt x="645155" y="1665278"/>
                </a:lnTo>
                <a:lnTo>
                  <a:pt x="641950" y="1617107"/>
                </a:lnTo>
                <a:lnTo>
                  <a:pt x="639731" y="1569056"/>
                </a:lnTo>
                <a:lnTo>
                  <a:pt x="639111" y="1521267"/>
                </a:lnTo>
                <a:lnTo>
                  <a:pt x="640698" y="1473884"/>
                </a:lnTo>
                <a:lnTo>
                  <a:pt x="645105" y="1427051"/>
                </a:lnTo>
                <a:lnTo>
                  <a:pt x="653223" y="1377913"/>
                </a:lnTo>
                <a:lnTo>
                  <a:pt x="665136" y="1329762"/>
                </a:lnTo>
                <a:lnTo>
                  <a:pt x="680650" y="1282732"/>
                </a:lnTo>
                <a:lnTo>
                  <a:pt x="699569" y="1236956"/>
                </a:lnTo>
                <a:lnTo>
                  <a:pt x="721700" y="1192568"/>
                </a:lnTo>
                <a:lnTo>
                  <a:pt x="746846" y="1149699"/>
                </a:lnTo>
                <a:lnTo>
                  <a:pt x="774814" y="1108483"/>
                </a:lnTo>
                <a:lnTo>
                  <a:pt x="805408" y="1069053"/>
                </a:lnTo>
                <a:lnTo>
                  <a:pt x="838435" y="1031542"/>
                </a:lnTo>
                <a:lnTo>
                  <a:pt x="873698" y="996083"/>
                </a:lnTo>
                <a:lnTo>
                  <a:pt x="911004" y="962809"/>
                </a:lnTo>
                <a:lnTo>
                  <a:pt x="950158" y="931853"/>
                </a:lnTo>
                <a:lnTo>
                  <a:pt x="990893" y="903231"/>
                </a:lnTo>
                <a:lnTo>
                  <a:pt x="1032995" y="876837"/>
                </a:lnTo>
                <a:lnTo>
                  <a:pt x="1076352" y="852618"/>
                </a:lnTo>
                <a:lnTo>
                  <a:pt x="1120848" y="830523"/>
                </a:lnTo>
                <a:lnTo>
                  <a:pt x="1166370" y="810498"/>
                </a:lnTo>
                <a:lnTo>
                  <a:pt x="1212805" y="792493"/>
                </a:lnTo>
                <a:lnTo>
                  <a:pt x="1260037" y="776453"/>
                </a:lnTo>
                <a:lnTo>
                  <a:pt x="1307953" y="762328"/>
                </a:lnTo>
                <a:lnTo>
                  <a:pt x="1356440" y="750065"/>
                </a:lnTo>
                <a:lnTo>
                  <a:pt x="1405382" y="739611"/>
                </a:lnTo>
                <a:lnTo>
                  <a:pt x="1454666" y="730915"/>
                </a:lnTo>
                <a:lnTo>
                  <a:pt x="1504179" y="723924"/>
                </a:lnTo>
                <a:lnTo>
                  <a:pt x="1553004" y="718464"/>
                </a:lnTo>
                <a:lnTo>
                  <a:pt x="1651732" y="708791"/>
                </a:lnTo>
                <a:lnTo>
                  <a:pt x="1701057" y="703369"/>
                </a:lnTo>
                <a:lnTo>
                  <a:pt x="1749968" y="696750"/>
                </a:lnTo>
                <a:lnTo>
                  <a:pt x="1798176" y="688330"/>
                </a:lnTo>
                <a:lnTo>
                  <a:pt x="1845392" y="677506"/>
                </a:lnTo>
                <a:lnTo>
                  <a:pt x="1891324" y="663672"/>
                </a:lnTo>
                <a:lnTo>
                  <a:pt x="1935685" y="646225"/>
                </a:lnTo>
                <a:lnTo>
                  <a:pt x="1978183" y="624560"/>
                </a:lnTo>
                <a:lnTo>
                  <a:pt x="2018529" y="598072"/>
                </a:lnTo>
                <a:lnTo>
                  <a:pt x="2056890" y="566028"/>
                </a:lnTo>
                <a:lnTo>
                  <a:pt x="2090929" y="530384"/>
                </a:lnTo>
                <a:lnTo>
                  <a:pt x="2121168" y="491586"/>
                </a:lnTo>
                <a:lnTo>
                  <a:pt x="2148129" y="450080"/>
                </a:lnTo>
                <a:lnTo>
                  <a:pt x="2172336" y="406314"/>
                </a:lnTo>
                <a:lnTo>
                  <a:pt x="2194310" y="360733"/>
                </a:lnTo>
                <a:lnTo>
                  <a:pt x="2214575" y="313784"/>
                </a:lnTo>
                <a:lnTo>
                  <a:pt x="2233652" y="265913"/>
                </a:lnTo>
                <a:lnTo>
                  <a:pt x="2252064" y="217568"/>
                </a:lnTo>
                <a:lnTo>
                  <a:pt x="2270333" y="169194"/>
                </a:lnTo>
                <a:lnTo>
                  <a:pt x="2288983" y="121238"/>
                </a:lnTo>
                <a:lnTo>
                  <a:pt x="2308534" y="74147"/>
                </a:lnTo>
                <a:lnTo>
                  <a:pt x="2328860" y="30502"/>
                </a:lnTo>
                <a:lnTo>
                  <a:pt x="2345148" y="0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116" y="9299626"/>
            <a:ext cx="2854122" cy="98740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4544242" y="7545264"/>
            <a:ext cx="459105" cy="436880"/>
          </a:xfrm>
          <a:custGeom>
            <a:avLst/>
            <a:gdLst/>
            <a:ahLst/>
            <a:cxnLst/>
            <a:rect l="l" t="t" r="r" b="b"/>
            <a:pathLst>
              <a:path w="459105" h="436879">
                <a:moveTo>
                  <a:pt x="93663" y="436498"/>
                </a:moveTo>
                <a:lnTo>
                  <a:pt x="87300" y="436498"/>
                </a:lnTo>
                <a:lnTo>
                  <a:pt x="83361" y="433545"/>
                </a:lnTo>
                <a:lnTo>
                  <a:pt x="84345" y="427309"/>
                </a:lnTo>
                <a:lnTo>
                  <a:pt x="108960" y="282903"/>
                </a:lnTo>
                <a:lnTo>
                  <a:pt x="109289" y="280278"/>
                </a:lnTo>
                <a:lnTo>
                  <a:pt x="108632" y="277981"/>
                </a:lnTo>
                <a:lnTo>
                  <a:pt x="106663" y="276011"/>
                </a:lnTo>
                <a:lnTo>
                  <a:pt x="2298" y="173942"/>
                </a:lnTo>
                <a:lnTo>
                  <a:pt x="0" y="171645"/>
                </a:lnTo>
                <a:lnTo>
                  <a:pt x="0" y="162746"/>
                </a:lnTo>
                <a:lnTo>
                  <a:pt x="329" y="161800"/>
                </a:lnTo>
                <a:lnTo>
                  <a:pt x="6563" y="160815"/>
                </a:lnTo>
                <a:lnTo>
                  <a:pt x="151297" y="139810"/>
                </a:lnTo>
                <a:lnTo>
                  <a:pt x="153924" y="139482"/>
                </a:lnTo>
                <a:lnTo>
                  <a:pt x="155893" y="137841"/>
                </a:lnTo>
                <a:lnTo>
                  <a:pt x="157206" y="135544"/>
                </a:lnTo>
                <a:lnTo>
                  <a:pt x="221859" y="4267"/>
                </a:lnTo>
                <a:lnTo>
                  <a:pt x="224119" y="0"/>
                </a:lnTo>
                <a:lnTo>
                  <a:pt x="233713" y="0"/>
                </a:lnTo>
                <a:lnTo>
                  <a:pt x="235971" y="4267"/>
                </a:lnTo>
                <a:lnTo>
                  <a:pt x="300627" y="135544"/>
                </a:lnTo>
                <a:lnTo>
                  <a:pt x="301610" y="137841"/>
                </a:lnTo>
                <a:lnTo>
                  <a:pt x="303908" y="139482"/>
                </a:lnTo>
                <a:lnTo>
                  <a:pt x="306533" y="139810"/>
                </a:lnTo>
                <a:lnTo>
                  <a:pt x="451267" y="160815"/>
                </a:lnTo>
                <a:lnTo>
                  <a:pt x="457503" y="161800"/>
                </a:lnTo>
                <a:lnTo>
                  <a:pt x="458664" y="165282"/>
                </a:lnTo>
                <a:lnTo>
                  <a:pt x="458664" y="171036"/>
                </a:lnTo>
                <a:lnTo>
                  <a:pt x="455534" y="173942"/>
                </a:lnTo>
                <a:lnTo>
                  <a:pt x="350840" y="276011"/>
                </a:lnTo>
                <a:lnTo>
                  <a:pt x="348871" y="277653"/>
                </a:lnTo>
                <a:lnTo>
                  <a:pt x="348215" y="280278"/>
                </a:lnTo>
                <a:lnTo>
                  <a:pt x="348542" y="282903"/>
                </a:lnTo>
                <a:lnTo>
                  <a:pt x="362695" y="365937"/>
                </a:lnTo>
                <a:lnTo>
                  <a:pt x="227439" y="365937"/>
                </a:lnTo>
                <a:lnTo>
                  <a:pt x="225141" y="367249"/>
                </a:lnTo>
                <a:lnTo>
                  <a:pt x="93663" y="436498"/>
                </a:lnTo>
                <a:close/>
              </a:path>
              <a:path w="459105" h="436879">
                <a:moveTo>
                  <a:pt x="370204" y="436498"/>
                </a:moveTo>
                <a:lnTo>
                  <a:pt x="363840" y="436498"/>
                </a:lnTo>
                <a:lnTo>
                  <a:pt x="232362" y="367249"/>
                </a:lnTo>
                <a:lnTo>
                  <a:pt x="230064" y="365937"/>
                </a:lnTo>
                <a:lnTo>
                  <a:pt x="362695" y="365937"/>
                </a:lnTo>
                <a:lnTo>
                  <a:pt x="373157" y="427309"/>
                </a:lnTo>
                <a:lnTo>
                  <a:pt x="374142" y="433545"/>
                </a:lnTo>
                <a:lnTo>
                  <a:pt x="370204" y="436498"/>
                </a:lnTo>
                <a:close/>
              </a:path>
            </a:pathLst>
          </a:custGeom>
          <a:solidFill>
            <a:srgbClr val="FADD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63460" y="3237658"/>
            <a:ext cx="262255" cy="249554"/>
          </a:xfrm>
          <a:custGeom>
            <a:avLst/>
            <a:gdLst/>
            <a:ahLst/>
            <a:cxnLst/>
            <a:rect l="l" t="t" r="r" b="b"/>
            <a:pathLst>
              <a:path w="262254" h="249554">
                <a:moveTo>
                  <a:pt x="53448" y="249083"/>
                </a:moveTo>
                <a:lnTo>
                  <a:pt x="49817" y="249083"/>
                </a:lnTo>
                <a:lnTo>
                  <a:pt x="47569" y="247398"/>
                </a:lnTo>
                <a:lnTo>
                  <a:pt x="48131" y="243840"/>
                </a:lnTo>
                <a:lnTo>
                  <a:pt x="62177" y="161436"/>
                </a:lnTo>
                <a:lnTo>
                  <a:pt x="62364" y="159938"/>
                </a:lnTo>
                <a:lnTo>
                  <a:pt x="61989" y="158627"/>
                </a:lnTo>
                <a:lnTo>
                  <a:pt x="60866" y="157503"/>
                </a:lnTo>
                <a:lnTo>
                  <a:pt x="1310" y="99259"/>
                </a:lnTo>
                <a:lnTo>
                  <a:pt x="0" y="97948"/>
                </a:lnTo>
                <a:lnTo>
                  <a:pt x="0" y="92868"/>
                </a:lnTo>
                <a:lnTo>
                  <a:pt x="187" y="92329"/>
                </a:lnTo>
                <a:lnTo>
                  <a:pt x="3745" y="91767"/>
                </a:lnTo>
                <a:lnTo>
                  <a:pt x="86336" y="79781"/>
                </a:lnTo>
                <a:lnTo>
                  <a:pt x="87835" y="79594"/>
                </a:lnTo>
                <a:lnTo>
                  <a:pt x="88958" y="78657"/>
                </a:lnTo>
                <a:lnTo>
                  <a:pt x="89707" y="77347"/>
                </a:lnTo>
                <a:lnTo>
                  <a:pt x="126602" y="2434"/>
                </a:lnTo>
                <a:lnTo>
                  <a:pt x="127891" y="0"/>
                </a:lnTo>
                <a:lnTo>
                  <a:pt x="133366" y="0"/>
                </a:lnTo>
                <a:lnTo>
                  <a:pt x="134655" y="2434"/>
                </a:lnTo>
                <a:lnTo>
                  <a:pt x="171549" y="77347"/>
                </a:lnTo>
                <a:lnTo>
                  <a:pt x="172111" y="78657"/>
                </a:lnTo>
                <a:lnTo>
                  <a:pt x="173422" y="79594"/>
                </a:lnTo>
                <a:lnTo>
                  <a:pt x="174920" y="79781"/>
                </a:lnTo>
                <a:lnTo>
                  <a:pt x="257511" y="91767"/>
                </a:lnTo>
                <a:lnTo>
                  <a:pt x="261069" y="92329"/>
                </a:lnTo>
                <a:lnTo>
                  <a:pt x="261732" y="94318"/>
                </a:lnTo>
                <a:lnTo>
                  <a:pt x="261732" y="97599"/>
                </a:lnTo>
                <a:lnTo>
                  <a:pt x="259946" y="99259"/>
                </a:lnTo>
                <a:lnTo>
                  <a:pt x="200203" y="157503"/>
                </a:lnTo>
                <a:lnTo>
                  <a:pt x="199079" y="158439"/>
                </a:lnTo>
                <a:lnTo>
                  <a:pt x="198705" y="159938"/>
                </a:lnTo>
                <a:lnTo>
                  <a:pt x="198892" y="161436"/>
                </a:lnTo>
                <a:lnTo>
                  <a:pt x="206969" y="208818"/>
                </a:lnTo>
                <a:lnTo>
                  <a:pt x="129786" y="208818"/>
                </a:lnTo>
                <a:lnTo>
                  <a:pt x="128474" y="209567"/>
                </a:lnTo>
                <a:lnTo>
                  <a:pt x="53448" y="249083"/>
                </a:lnTo>
                <a:close/>
              </a:path>
              <a:path w="262254" h="249554">
                <a:moveTo>
                  <a:pt x="211253" y="249083"/>
                </a:moveTo>
                <a:lnTo>
                  <a:pt x="207621" y="249083"/>
                </a:lnTo>
                <a:lnTo>
                  <a:pt x="132595" y="209567"/>
                </a:lnTo>
                <a:lnTo>
                  <a:pt x="131284" y="208818"/>
                </a:lnTo>
                <a:lnTo>
                  <a:pt x="206969" y="208818"/>
                </a:lnTo>
                <a:lnTo>
                  <a:pt x="212938" y="243840"/>
                </a:lnTo>
                <a:lnTo>
                  <a:pt x="213500" y="247398"/>
                </a:lnTo>
                <a:lnTo>
                  <a:pt x="211253" y="249083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17567" y="6783654"/>
            <a:ext cx="262255" cy="249554"/>
          </a:xfrm>
          <a:custGeom>
            <a:avLst/>
            <a:gdLst/>
            <a:ahLst/>
            <a:cxnLst/>
            <a:rect l="l" t="t" r="r" b="b"/>
            <a:pathLst>
              <a:path w="262254" h="249554">
                <a:moveTo>
                  <a:pt x="53448" y="249083"/>
                </a:moveTo>
                <a:lnTo>
                  <a:pt x="49817" y="249083"/>
                </a:lnTo>
                <a:lnTo>
                  <a:pt x="47569" y="247398"/>
                </a:lnTo>
                <a:lnTo>
                  <a:pt x="48131" y="243840"/>
                </a:lnTo>
                <a:lnTo>
                  <a:pt x="62177" y="161436"/>
                </a:lnTo>
                <a:lnTo>
                  <a:pt x="62364" y="159938"/>
                </a:lnTo>
                <a:lnTo>
                  <a:pt x="61990" y="158626"/>
                </a:lnTo>
                <a:lnTo>
                  <a:pt x="60866" y="157503"/>
                </a:lnTo>
                <a:lnTo>
                  <a:pt x="1310" y="99258"/>
                </a:lnTo>
                <a:lnTo>
                  <a:pt x="0" y="97947"/>
                </a:lnTo>
                <a:lnTo>
                  <a:pt x="0" y="92867"/>
                </a:lnTo>
                <a:lnTo>
                  <a:pt x="187" y="92329"/>
                </a:lnTo>
                <a:lnTo>
                  <a:pt x="3745" y="91767"/>
                </a:lnTo>
                <a:lnTo>
                  <a:pt x="86336" y="79781"/>
                </a:lnTo>
                <a:lnTo>
                  <a:pt x="87834" y="79594"/>
                </a:lnTo>
                <a:lnTo>
                  <a:pt x="88958" y="78658"/>
                </a:lnTo>
                <a:lnTo>
                  <a:pt x="89707" y="77347"/>
                </a:lnTo>
                <a:lnTo>
                  <a:pt x="126602" y="2434"/>
                </a:lnTo>
                <a:lnTo>
                  <a:pt x="127890" y="0"/>
                </a:lnTo>
                <a:lnTo>
                  <a:pt x="133366" y="0"/>
                </a:lnTo>
                <a:lnTo>
                  <a:pt x="134655" y="2434"/>
                </a:lnTo>
                <a:lnTo>
                  <a:pt x="171549" y="77347"/>
                </a:lnTo>
                <a:lnTo>
                  <a:pt x="172111" y="78658"/>
                </a:lnTo>
                <a:lnTo>
                  <a:pt x="173422" y="79594"/>
                </a:lnTo>
                <a:lnTo>
                  <a:pt x="174920" y="79781"/>
                </a:lnTo>
                <a:lnTo>
                  <a:pt x="257511" y="91767"/>
                </a:lnTo>
                <a:lnTo>
                  <a:pt x="261069" y="92329"/>
                </a:lnTo>
                <a:lnTo>
                  <a:pt x="261732" y="94318"/>
                </a:lnTo>
                <a:lnTo>
                  <a:pt x="261732" y="97600"/>
                </a:lnTo>
                <a:lnTo>
                  <a:pt x="259946" y="99258"/>
                </a:lnTo>
                <a:lnTo>
                  <a:pt x="200203" y="157503"/>
                </a:lnTo>
                <a:lnTo>
                  <a:pt x="199079" y="158440"/>
                </a:lnTo>
                <a:lnTo>
                  <a:pt x="198705" y="159938"/>
                </a:lnTo>
                <a:lnTo>
                  <a:pt x="198892" y="161436"/>
                </a:lnTo>
                <a:lnTo>
                  <a:pt x="206969" y="208818"/>
                </a:lnTo>
                <a:lnTo>
                  <a:pt x="129786" y="208818"/>
                </a:lnTo>
                <a:lnTo>
                  <a:pt x="128474" y="209567"/>
                </a:lnTo>
                <a:lnTo>
                  <a:pt x="53448" y="249083"/>
                </a:lnTo>
                <a:close/>
              </a:path>
              <a:path w="262254" h="249554">
                <a:moveTo>
                  <a:pt x="211253" y="249083"/>
                </a:moveTo>
                <a:lnTo>
                  <a:pt x="207621" y="249083"/>
                </a:lnTo>
                <a:lnTo>
                  <a:pt x="132595" y="209567"/>
                </a:lnTo>
                <a:lnTo>
                  <a:pt x="131284" y="208818"/>
                </a:lnTo>
                <a:lnTo>
                  <a:pt x="206969" y="208818"/>
                </a:lnTo>
                <a:lnTo>
                  <a:pt x="212938" y="243840"/>
                </a:lnTo>
                <a:lnTo>
                  <a:pt x="213500" y="247398"/>
                </a:lnTo>
                <a:lnTo>
                  <a:pt x="211253" y="249083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4726611"/>
            <a:ext cx="534035" cy="1067435"/>
            <a:chOff x="0" y="4726611"/>
            <a:chExt cx="534035" cy="1067435"/>
          </a:xfrm>
        </p:grpSpPr>
        <p:sp>
          <p:nvSpPr>
            <p:cNvPr id="13" name="object 13"/>
            <p:cNvSpPr/>
            <p:nvPr/>
          </p:nvSpPr>
          <p:spPr>
            <a:xfrm>
              <a:off x="0" y="4726611"/>
              <a:ext cx="534035" cy="1067435"/>
            </a:xfrm>
            <a:custGeom>
              <a:avLst/>
              <a:gdLst/>
              <a:ahLst/>
              <a:cxnLst/>
              <a:rect l="l" t="t" r="r" b="b"/>
              <a:pathLst>
                <a:path w="534035" h="1067435">
                  <a:moveTo>
                    <a:pt x="0" y="1067183"/>
                  </a:moveTo>
                  <a:lnTo>
                    <a:pt x="0" y="0"/>
                  </a:lnTo>
                  <a:lnTo>
                    <a:pt x="48567" y="2180"/>
                  </a:lnTo>
                  <a:lnTo>
                    <a:pt x="95913" y="8596"/>
                  </a:lnTo>
                  <a:lnTo>
                    <a:pt x="141849" y="19060"/>
                  </a:lnTo>
                  <a:lnTo>
                    <a:pt x="186187" y="33382"/>
                  </a:lnTo>
                  <a:lnTo>
                    <a:pt x="228738" y="51375"/>
                  </a:lnTo>
                  <a:lnTo>
                    <a:pt x="269313" y="72850"/>
                  </a:lnTo>
                  <a:lnTo>
                    <a:pt x="307725" y="97619"/>
                  </a:lnTo>
                  <a:lnTo>
                    <a:pt x="343786" y="125494"/>
                  </a:lnTo>
                  <a:lnTo>
                    <a:pt x="377306" y="156285"/>
                  </a:lnTo>
                  <a:lnTo>
                    <a:pt x="408097" y="189805"/>
                  </a:lnTo>
                  <a:lnTo>
                    <a:pt x="435971" y="225865"/>
                  </a:lnTo>
                  <a:lnTo>
                    <a:pt x="460740" y="264277"/>
                  </a:lnTo>
                  <a:lnTo>
                    <a:pt x="482215" y="304853"/>
                  </a:lnTo>
                  <a:lnTo>
                    <a:pt x="500208" y="347404"/>
                  </a:lnTo>
                  <a:lnTo>
                    <a:pt x="514531" y="391741"/>
                  </a:lnTo>
                  <a:lnTo>
                    <a:pt x="524994" y="437677"/>
                  </a:lnTo>
                  <a:lnTo>
                    <a:pt x="531410" y="485023"/>
                  </a:lnTo>
                  <a:lnTo>
                    <a:pt x="533591" y="533591"/>
                  </a:lnTo>
                  <a:lnTo>
                    <a:pt x="531410" y="582159"/>
                  </a:lnTo>
                  <a:lnTo>
                    <a:pt x="524994" y="629505"/>
                  </a:lnTo>
                  <a:lnTo>
                    <a:pt x="514531" y="675441"/>
                  </a:lnTo>
                  <a:lnTo>
                    <a:pt x="500208" y="719778"/>
                  </a:lnTo>
                  <a:lnTo>
                    <a:pt x="482215" y="762329"/>
                  </a:lnTo>
                  <a:lnTo>
                    <a:pt x="460740" y="802905"/>
                  </a:lnTo>
                  <a:lnTo>
                    <a:pt x="435971" y="841317"/>
                  </a:lnTo>
                  <a:lnTo>
                    <a:pt x="408097" y="877377"/>
                  </a:lnTo>
                  <a:lnTo>
                    <a:pt x="377306" y="910897"/>
                  </a:lnTo>
                  <a:lnTo>
                    <a:pt x="343786" y="941689"/>
                  </a:lnTo>
                  <a:lnTo>
                    <a:pt x="307725" y="969563"/>
                  </a:lnTo>
                  <a:lnTo>
                    <a:pt x="269313" y="994332"/>
                  </a:lnTo>
                  <a:lnTo>
                    <a:pt x="228738" y="1015807"/>
                  </a:lnTo>
                  <a:lnTo>
                    <a:pt x="186187" y="1033800"/>
                  </a:lnTo>
                  <a:lnTo>
                    <a:pt x="141849" y="1048122"/>
                  </a:lnTo>
                  <a:lnTo>
                    <a:pt x="95913" y="1058586"/>
                  </a:lnTo>
                  <a:lnTo>
                    <a:pt x="48567" y="1065002"/>
                  </a:lnTo>
                  <a:lnTo>
                    <a:pt x="0" y="1067183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4840817"/>
              <a:ext cx="419734" cy="838835"/>
            </a:xfrm>
            <a:custGeom>
              <a:avLst/>
              <a:gdLst/>
              <a:ahLst/>
              <a:cxnLst/>
              <a:rect l="l" t="t" r="r" b="b"/>
              <a:pathLst>
                <a:path w="419734" h="838835">
                  <a:moveTo>
                    <a:pt x="0" y="838771"/>
                  </a:moveTo>
                  <a:lnTo>
                    <a:pt x="0" y="0"/>
                  </a:lnTo>
                  <a:lnTo>
                    <a:pt x="48909" y="2821"/>
                  </a:lnTo>
                  <a:lnTo>
                    <a:pt x="96161" y="11076"/>
                  </a:lnTo>
                  <a:lnTo>
                    <a:pt x="141441" y="24449"/>
                  </a:lnTo>
                  <a:lnTo>
                    <a:pt x="184435" y="42626"/>
                  </a:lnTo>
                  <a:lnTo>
                    <a:pt x="224827" y="65293"/>
                  </a:lnTo>
                  <a:lnTo>
                    <a:pt x="262304" y="92134"/>
                  </a:lnTo>
                  <a:lnTo>
                    <a:pt x="296550" y="122835"/>
                  </a:lnTo>
                  <a:lnTo>
                    <a:pt x="327251" y="157081"/>
                  </a:lnTo>
                  <a:lnTo>
                    <a:pt x="354092" y="194557"/>
                  </a:lnTo>
                  <a:lnTo>
                    <a:pt x="376758" y="234950"/>
                  </a:lnTo>
                  <a:lnTo>
                    <a:pt x="394936" y="277944"/>
                  </a:lnTo>
                  <a:lnTo>
                    <a:pt x="408309" y="323224"/>
                  </a:lnTo>
                  <a:lnTo>
                    <a:pt x="416564" y="370476"/>
                  </a:lnTo>
                  <a:lnTo>
                    <a:pt x="419385" y="419385"/>
                  </a:lnTo>
                  <a:lnTo>
                    <a:pt x="416564" y="468295"/>
                  </a:lnTo>
                  <a:lnTo>
                    <a:pt x="408309" y="515547"/>
                  </a:lnTo>
                  <a:lnTo>
                    <a:pt x="394936" y="560827"/>
                  </a:lnTo>
                  <a:lnTo>
                    <a:pt x="376758" y="603820"/>
                  </a:lnTo>
                  <a:lnTo>
                    <a:pt x="354092" y="644213"/>
                  </a:lnTo>
                  <a:lnTo>
                    <a:pt x="327251" y="681690"/>
                  </a:lnTo>
                  <a:lnTo>
                    <a:pt x="296550" y="715936"/>
                  </a:lnTo>
                  <a:lnTo>
                    <a:pt x="262304" y="746637"/>
                  </a:lnTo>
                  <a:lnTo>
                    <a:pt x="224827" y="773478"/>
                  </a:lnTo>
                  <a:lnTo>
                    <a:pt x="184435" y="796144"/>
                  </a:lnTo>
                  <a:lnTo>
                    <a:pt x="141441" y="814321"/>
                  </a:lnTo>
                  <a:lnTo>
                    <a:pt x="96161" y="827695"/>
                  </a:lnTo>
                  <a:lnTo>
                    <a:pt x="48909" y="835949"/>
                  </a:lnTo>
                  <a:lnTo>
                    <a:pt x="0" y="838771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0628703" y="9850017"/>
            <a:ext cx="1134110" cy="437515"/>
            <a:chOff x="10628703" y="9850017"/>
            <a:chExt cx="1134110" cy="437515"/>
          </a:xfrm>
        </p:grpSpPr>
        <p:sp>
          <p:nvSpPr>
            <p:cNvPr id="16" name="object 16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59979" y="9975544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038068" y="0"/>
            <a:ext cx="1142365" cy="613410"/>
            <a:chOff x="10038068" y="0"/>
            <a:chExt cx="1142365" cy="613410"/>
          </a:xfrm>
        </p:grpSpPr>
        <p:sp>
          <p:nvSpPr>
            <p:cNvPr id="19" name="object 19"/>
            <p:cNvSpPr/>
            <p:nvPr/>
          </p:nvSpPr>
          <p:spPr>
            <a:xfrm>
              <a:off x="10038068" y="0"/>
              <a:ext cx="1142365" cy="613410"/>
            </a:xfrm>
            <a:custGeom>
              <a:avLst/>
              <a:gdLst/>
              <a:ahLst/>
              <a:cxnLst/>
              <a:rect l="l" t="t" r="r" b="b"/>
              <a:pathLst>
                <a:path w="1142365" h="613410">
                  <a:moveTo>
                    <a:pt x="571110" y="613336"/>
                  </a:moveTo>
                  <a:lnTo>
                    <a:pt x="524270" y="611443"/>
                  </a:lnTo>
                  <a:lnTo>
                    <a:pt x="478473" y="605862"/>
                  </a:lnTo>
                  <a:lnTo>
                    <a:pt x="433865" y="596738"/>
                  </a:lnTo>
                  <a:lnTo>
                    <a:pt x="390595" y="584221"/>
                  </a:lnTo>
                  <a:lnTo>
                    <a:pt x="348808" y="568456"/>
                  </a:lnTo>
                  <a:lnTo>
                    <a:pt x="308651" y="549590"/>
                  </a:lnTo>
                  <a:lnTo>
                    <a:pt x="270273" y="527771"/>
                  </a:lnTo>
                  <a:lnTo>
                    <a:pt x="233819" y="503145"/>
                  </a:lnTo>
                  <a:lnTo>
                    <a:pt x="199437" y="475860"/>
                  </a:lnTo>
                  <a:lnTo>
                    <a:pt x="167274" y="446062"/>
                  </a:lnTo>
                  <a:lnTo>
                    <a:pt x="137476" y="413899"/>
                  </a:lnTo>
                  <a:lnTo>
                    <a:pt x="110191" y="379517"/>
                  </a:lnTo>
                  <a:lnTo>
                    <a:pt x="85565" y="343063"/>
                  </a:lnTo>
                  <a:lnTo>
                    <a:pt x="63746" y="304684"/>
                  </a:lnTo>
                  <a:lnTo>
                    <a:pt x="44880" y="264528"/>
                  </a:lnTo>
                  <a:lnTo>
                    <a:pt x="29115" y="222741"/>
                  </a:lnTo>
                  <a:lnTo>
                    <a:pt x="16597" y="179471"/>
                  </a:lnTo>
                  <a:lnTo>
                    <a:pt x="7474" y="134864"/>
                  </a:lnTo>
                  <a:lnTo>
                    <a:pt x="1893" y="89067"/>
                  </a:lnTo>
                  <a:lnTo>
                    <a:pt x="0" y="42227"/>
                  </a:lnTo>
                  <a:lnTo>
                    <a:pt x="1706" y="0"/>
                  </a:lnTo>
                  <a:lnTo>
                    <a:pt x="1140512" y="0"/>
                  </a:lnTo>
                  <a:lnTo>
                    <a:pt x="1142219" y="42227"/>
                  </a:lnTo>
                  <a:lnTo>
                    <a:pt x="1140326" y="89067"/>
                  </a:lnTo>
                  <a:lnTo>
                    <a:pt x="1134744" y="134864"/>
                  </a:lnTo>
                  <a:lnTo>
                    <a:pt x="1125621" y="179471"/>
                  </a:lnTo>
                  <a:lnTo>
                    <a:pt x="1113103" y="222741"/>
                  </a:lnTo>
                  <a:lnTo>
                    <a:pt x="1097338" y="264528"/>
                  </a:lnTo>
                  <a:lnTo>
                    <a:pt x="1078473" y="304684"/>
                  </a:lnTo>
                  <a:lnTo>
                    <a:pt x="1056654" y="343063"/>
                  </a:lnTo>
                  <a:lnTo>
                    <a:pt x="1032028" y="379517"/>
                  </a:lnTo>
                  <a:lnTo>
                    <a:pt x="1004743" y="413899"/>
                  </a:lnTo>
                  <a:lnTo>
                    <a:pt x="974945" y="446062"/>
                  </a:lnTo>
                  <a:lnTo>
                    <a:pt x="942781" y="475860"/>
                  </a:lnTo>
                  <a:lnTo>
                    <a:pt x="908399" y="503145"/>
                  </a:lnTo>
                  <a:lnTo>
                    <a:pt x="871946" y="527771"/>
                  </a:lnTo>
                  <a:lnTo>
                    <a:pt x="833567" y="549590"/>
                  </a:lnTo>
                  <a:lnTo>
                    <a:pt x="793411" y="568456"/>
                  </a:lnTo>
                  <a:lnTo>
                    <a:pt x="751624" y="584221"/>
                  </a:lnTo>
                  <a:lnTo>
                    <a:pt x="708354" y="596738"/>
                  </a:lnTo>
                  <a:lnTo>
                    <a:pt x="663747" y="605862"/>
                  </a:lnTo>
                  <a:lnTo>
                    <a:pt x="617950" y="611443"/>
                  </a:lnTo>
                  <a:lnTo>
                    <a:pt x="571110" y="613336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60303" y="0"/>
              <a:ext cx="897890" cy="491490"/>
            </a:xfrm>
            <a:custGeom>
              <a:avLst/>
              <a:gdLst/>
              <a:ahLst/>
              <a:cxnLst/>
              <a:rect l="l" t="t" r="r" b="b"/>
              <a:pathLst>
                <a:path w="897890" h="491490">
                  <a:moveTo>
                    <a:pt x="448873" y="491100"/>
                  </a:moveTo>
                  <a:lnTo>
                    <a:pt x="399964" y="488467"/>
                  </a:lnTo>
                  <a:lnTo>
                    <a:pt x="352579" y="480747"/>
                  </a:lnTo>
                  <a:lnTo>
                    <a:pt x="306994" y="468217"/>
                  </a:lnTo>
                  <a:lnTo>
                    <a:pt x="263483" y="451148"/>
                  </a:lnTo>
                  <a:lnTo>
                    <a:pt x="222318" y="429816"/>
                  </a:lnTo>
                  <a:lnTo>
                    <a:pt x="183774" y="404494"/>
                  </a:lnTo>
                  <a:lnTo>
                    <a:pt x="148125" y="375455"/>
                  </a:lnTo>
                  <a:lnTo>
                    <a:pt x="115644" y="342975"/>
                  </a:lnTo>
                  <a:lnTo>
                    <a:pt x="86606" y="307326"/>
                  </a:lnTo>
                  <a:lnTo>
                    <a:pt x="61284" y="268782"/>
                  </a:lnTo>
                  <a:lnTo>
                    <a:pt x="39952" y="227617"/>
                  </a:lnTo>
                  <a:lnTo>
                    <a:pt x="22883" y="184105"/>
                  </a:lnTo>
                  <a:lnTo>
                    <a:pt x="10353" y="138521"/>
                  </a:lnTo>
                  <a:lnTo>
                    <a:pt x="2633" y="91136"/>
                  </a:lnTo>
                  <a:lnTo>
                    <a:pt x="0" y="42227"/>
                  </a:lnTo>
                  <a:lnTo>
                    <a:pt x="2274" y="0"/>
                  </a:lnTo>
                  <a:lnTo>
                    <a:pt x="895473" y="0"/>
                  </a:lnTo>
                  <a:lnTo>
                    <a:pt x="897747" y="42227"/>
                  </a:lnTo>
                  <a:lnTo>
                    <a:pt x="895113" y="91136"/>
                  </a:lnTo>
                  <a:lnTo>
                    <a:pt x="887394" y="138521"/>
                  </a:lnTo>
                  <a:lnTo>
                    <a:pt x="874863" y="184105"/>
                  </a:lnTo>
                  <a:lnTo>
                    <a:pt x="857795" y="227617"/>
                  </a:lnTo>
                  <a:lnTo>
                    <a:pt x="836463" y="268782"/>
                  </a:lnTo>
                  <a:lnTo>
                    <a:pt x="811140" y="307326"/>
                  </a:lnTo>
                  <a:lnTo>
                    <a:pt x="782102" y="342975"/>
                  </a:lnTo>
                  <a:lnTo>
                    <a:pt x="749621" y="375455"/>
                  </a:lnTo>
                  <a:lnTo>
                    <a:pt x="713972" y="404494"/>
                  </a:lnTo>
                  <a:lnTo>
                    <a:pt x="675428" y="429816"/>
                  </a:lnTo>
                  <a:lnTo>
                    <a:pt x="634264" y="451148"/>
                  </a:lnTo>
                  <a:lnTo>
                    <a:pt x="590752" y="468217"/>
                  </a:lnTo>
                  <a:lnTo>
                    <a:pt x="545167" y="480747"/>
                  </a:lnTo>
                  <a:lnTo>
                    <a:pt x="497783" y="488467"/>
                  </a:lnTo>
                  <a:lnTo>
                    <a:pt x="448873" y="491100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150403" y="1941313"/>
            <a:ext cx="596265" cy="596265"/>
            <a:chOff x="5150403" y="1941313"/>
            <a:chExt cx="596265" cy="596265"/>
          </a:xfrm>
        </p:grpSpPr>
        <p:sp>
          <p:nvSpPr>
            <p:cNvPr id="22" name="object 22"/>
            <p:cNvSpPr/>
            <p:nvPr/>
          </p:nvSpPr>
          <p:spPr>
            <a:xfrm>
              <a:off x="5150403" y="1941313"/>
              <a:ext cx="596265" cy="596265"/>
            </a:xfrm>
            <a:custGeom>
              <a:avLst/>
              <a:gdLst/>
              <a:ahLst/>
              <a:cxnLst/>
              <a:rect l="l" t="t" r="r" b="b"/>
              <a:pathLst>
                <a:path w="596264" h="596264">
                  <a:moveTo>
                    <a:pt x="297886" y="595772"/>
                  </a:moveTo>
                  <a:lnTo>
                    <a:pt x="249567" y="591873"/>
                  </a:lnTo>
                  <a:lnTo>
                    <a:pt x="203731" y="580585"/>
                  </a:lnTo>
                  <a:lnTo>
                    <a:pt x="160990" y="562522"/>
                  </a:lnTo>
                  <a:lnTo>
                    <a:pt x="121958" y="538297"/>
                  </a:lnTo>
                  <a:lnTo>
                    <a:pt x="87248" y="508523"/>
                  </a:lnTo>
                  <a:lnTo>
                    <a:pt x="57474" y="473813"/>
                  </a:lnTo>
                  <a:lnTo>
                    <a:pt x="33249" y="434781"/>
                  </a:lnTo>
                  <a:lnTo>
                    <a:pt x="15186" y="392041"/>
                  </a:lnTo>
                  <a:lnTo>
                    <a:pt x="3898" y="346204"/>
                  </a:lnTo>
                  <a:lnTo>
                    <a:pt x="0" y="297886"/>
                  </a:lnTo>
                  <a:lnTo>
                    <a:pt x="3898" y="249567"/>
                  </a:lnTo>
                  <a:lnTo>
                    <a:pt x="15186" y="203731"/>
                  </a:lnTo>
                  <a:lnTo>
                    <a:pt x="33249" y="160990"/>
                  </a:lnTo>
                  <a:lnTo>
                    <a:pt x="57474" y="121958"/>
                  </a:lnTo>
                  <a:lnTo>
                    <a:pt x="87248" y="87248"/>
                  </a:lnTo>
                  <a:lnTo>
                    <a:pt x="121958" y="57474"/>
                  </a:lnTo>
                  <a:lnTo>
                    <a:pt x="160990" y="33249"/>
                  </a:lnTo>
                  <a:lnTo>
                    <a:pt x="203731" y="15186"/>
                  </a:lnTo>
                  <a:lnTo>
                    <a:pt x="249567" y="3898"/>
                  </a:lnTo>
                  <a:lnTo>
                    <a:pt x="297886" y="0"/>
                  </a:lnTo>
                  <a:lnTo>
                    <a:pt x="346204" y="3898"/>
                  </a:lnTo>
                  <a:lnTo>
                    <a:pt x="392041" y="15186"/>
                  </a:lnTo>
                  <a:lnTo>
                    <a:pt x="434782" y="33249"/>
                  </a:lnTo>
                  <a:lnTo>
                    <a:pt x="473813" y="57474"/>
                  </a:lnTo>
                  <a:lnTo>
                    <a:pt x="508523" y="87248"/>
                  </a:lnTo>
                  <a:lnTo>
                    <a:pt x="538297" y="121958"/>
                  </a:lnTo>
                  <a:lnTo>
                    <a:pt x="562522" y="160990"/>
                  </a:lnTo>
                  <a:lnTo>
                    <a:pt x="580585" y="203731"/>
                  </a:lnTo>
                  <a:lnTo>
                    <a:pt x="591873" y="249567"/>
                  </a:lnTo>
                  <a:lnTo>
                    <a:pt x="595772" y="297886"/>
                  </a:lnTo>
                  <a:lnTo>
                    <a:pt x="591873" y="346204"/>
                  </a:lnTo>
                  <a:lnTo>
                    <a:pt x="580585" y="392041"/>
                  </a:lnTo>
                  <a:lnTo>
                    <a:pt x="562522" y="434781"/>
                  </a:lnTo>
                  <a:lnTo>
                    <a:pt x="538297" y="473813"/>
                  </a:lnTo>
                  <a:lnTo>
                    <a:pt x="508523" y="508523"/>
                  </a:lnTo>
                  <a:lnTo>
                    <a:pt x="473813" y="538297"/>
                  </a:lnTo>
                  <a:lnTo>
                    <a:pt x="434782" y="562522"/>
                  </a:lnTo>
                  <a:lnTo>
                    <a:pt x="392041" y="580585"/>
                  </a:lnTo>
                  <a:lnTo>
                    <a:pt x="346204" y="591873"/>
                  </a:lnTo>
                  <a:lnTo>
                    <a:pt x="297886" y="595772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14161" y="2005070"/>
              <a:ext cx="468630" cy="468630"/>
            </a:xfrm>
            <a:custGeom>
              <a:avLst/>
              <a:gdLst/>
              <a:ahLst/>
              <a:cxnLst/>
              <a:rect l="l" t="t" r="r" b="b"/>
              <a:pathLst>
                <a:path w="468629" h="468630">
                  <a:moveTo>
                    <a:pt x="234128" y="468257"/>
                  </a:moveTo>
                  <a:lnTo>
                    <a:pt x="186943" y="463501"/>
                  </a:lnTo>
                  <a:lnTo>
                    <a:pt x="142995" y="449858"/>
                  </a:lnTo>
                  <a:lnTo>
                    <a:pt x="103225" y="428272"/>
                  </a:lnTo>
                  <a:lnTo>
                    <a:pt x="68574" y="399682"/>
                  </a:lnTo>
                  <a:lnTo>
                    <a:pt x="39985" y="365032"/>
                  </a:lnTo>
                  <a:lnTo>
                    <a:pt x="18398" y="325262"/>
                  </a:lnTo>
                  <a:lnTo>
                    <a:pt x="4756" y="281313"/>
                  </a:lnTo>
                  <a:lnTo>
                    <a:pt x="0" y="234128"/>
                  </a:lnTo>
                  <a:lnTo>
                    <a:pt x="4756" y="186943"/>
                  </a:lnTo>
                  <a:lnTo>
                    <a:pt x="18398" y="142995"/>
                  </a:lnTo>
                  <a:lnTo>
                    <a:pt x="39985" y="103225"/>
                  </a:lnTo>
                  <a:lnTo>
                    <a:pt x="68574" y="68574"/>
                  </a:lnTo>
                  <a:lnTo>
                    <a:pt x="103225" y="39985"/>
                  </a:lnTo>
                  <a:lnTo>
                    <a:pt x="142995" y="18398"/>
                  </a:lnTo>
                  <a:lnTo>
                    <a:pt x="186943" y="4756"/>
                  </a:lnTo>
                  <a:lnTo>
                    <a:pt x="234128" y="0"/>
                  </a:lnTo>
                  <a:lnTo>
                    <a:pt x="281313" y="4756"/>
                  </a:lnTo>
                  <a:lnTo>
                    <a:pt x="325262" y="18398"/>
                  </a:lnTo>
                  <a:lnTo>
                    <a:pt x="365032" y="39985"/>
                  </a:lnTo>
                  <a:lnTo>
                    <a:pt x="399682" y="68574"/>
                  </a:lnTo>
                  <a:lnTo>
                    <a:pt x="428271" y="103225"/>
                  </a:lnTo>
                  <a:lnTo>
                    <a:pt x="449858" y="142995"/>
                  </a:lnTo>
                  <a:lnTo>
                    <a:pt x="463500" y="186943"/>
                  </a:lnTo>
                  <a:lnTo>
                    <a:pt x="468257" y="234128"/>
                  </a:lnTo>
                  <a:lnTo>
                    <a:pt x="463500" y="281313"/>
                  </a:lnTo>
                  <a:lnTo>
                    <a:pt x="449858" y="325262"/>
                  </a:lnTo>
                  <a:lnTo>
                    <a:pt x="428271" y="365032"/>
                  </a:lnTo>
                  <a:lnTo>
                    <a:pt x="399682" y="399682"/>
                  </a:lnTo>
                  <a:lnTo>
                    <a:pt x="365032" y="428272"/>
                  </a:lnTo>
                  <a:lnTo>
                    <a:pt x="325262" y="449858"/>
                  </a:lnTo>
                  <a:lnTo>
                    <a:pt x="281313" y="463501"/>
                  </a:lnTo>
                  <a:lnTo>
                    <a:pt x="234128" y="468257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852539" y="4517666"/>
            <a:ext cx="3909695" cy="4547870"/>
            <a:chOff x="852539" y="4517666"/>
            <a:chExt cx="3909695" cy="4547870"/>
          </a:xfrm>
        </p:grpSpPr>
        <p:sp>
          <p:nvSpPr>
            <p:cNvPr id="25" name="object 25"/>
            <p:cNvSpPr/>
            <p:nvPr/>
          </p:nvSpPr>
          <p:spPr>
            <a:xfrm>
              <a:off x="1713738" y="6521767"/>
              <a:ext cx="1637030" cy="1441450"/>
            </a:xfrm>
            <a:custGeom>
              <a:avLst/>
              <a:gdLst/>
              <a:ahLst/>
              <a:cxnLst/>
              <a:rect l="l" t="t" r="r" b="b"/>
              <a:pathLst>
                <a:path w="1637029" h="1441450">
                  <a:moveTo>
                    <a:pt x="575843" y="433019"/>
                  </a:moveTo>
                  <a:lnTo>
                    <a:pt x="554037" y="412508"/>
                  </a:lnTo>
                  <a:lnTo>
                    <a:pt x="551319" y="412762"/>
                  </a:lnTo>
                  <a:lnTo>
                    <a:pt x="281622" y="493661"/>
                  </a:lnTo>
                  <a:lnTo>
                    <a:pt x="269151" y="513600"/>
                  </a:lnTo>
                  <a:lnTo>
                    <a:pt x="269417" y="516318"/>
                  </a:lnTo>
                  <a:lnTo>
                    <a:pt x="290957" y="534111"/>
                  </a:lnTo>
                  <a:lnTo>
                    <a:pt x="293674" y="533844"/>
                  </a:lnTo>
                  <a:lnTo>
                    <a:pt x="560717" y="453758"/>
                  </a:lnTo>
                  <a:lnTo>
                    <a:pt x="575843" y="433019"/>
                  </a:lnTo>
                  <a:close/>
                </a:path>
                <a:path w="1637029" h="1441450">
                  <a:moveTo>
                    <a:pt x="616534" y="568680"/>
                  </a:moveTo>
                  <a:lnTo>
                    <a:pt x="594728" y="548182"/>
                  </a:lnTo>
                  <a:lnTo>
                    <a:pt x="592010" y="548436"/>
                  </a:lnTo>
                  <a:lnTo>
                    <a:pt x="322300" y="629323"/>
                  </a:lnTo>
                  <a:lnTo>
                    <a:pt x="309841" y="649274"/>
                  </a:lnTo>
                  <a:lnTo>
                    <a:pt x="310108" y="651992"/>
                  </a:lnTo>
                  <a:lnTo>
                    <a:pt x="331647" y="669772"/>
                  </a:lnTo>
                  <a:lnTo>
                    <a:pt x="334365" y="669518"/>
                  </a:lnTo>
                  <a:lnTo>
                    <a:pt x="601408" y="589432"/>
                  </a:lnTo>
                  <a:lnTo>
                    <a:pt x="616534" y="568680"/>
                  </a:lnTo>
                  <a:close/>
                </a:path>
                <a:path w="1637029" h="1441450">
                  <a:moveTo>
                    <a:pt x="657225" y="704342"/>
                  </a:moveTo>
                  <a:lnTo>
                    <a:pt x="635419" y="683844"/>
                  </a:lnTo>
                  <a:lnTo>
                    <a:pt x="632701" y="684098"/>
                  </a:lnTo>
                  <a:lnTo>
                    <a:pt x="362991" y="764984"/>
                  </a:lnTo>
                  <a:lnTo>
                    <a:pt x="350532" y="784936"/>
                  </a:lnTo>
                  <a:lnTo>
                    <a:pt x="350786" y="787654"/>
                  </a:lnTo>
                  <a:lnTo>
                    <a:pt x="372338" y="805434"/>
                  </a:lnTo>
                  <a:lnTo>
                    <a:pt x="375043" y="805180"/>
                  </a:lnTo>
                  <a:lnTo>
                    <a:pt x="642099" y="725081"/>
                  </a:lnTo>
                  <a:lnTo>
                    <a:pt x="644753" y="724293"/>
                  </a:lnTo>
                  <a:lnTo>
                    <a:pt x="656653" y="709879"/>
                  </a:lnTo>
                  <a:lnTo>
                    <a:pt x="657225" y="704342"/>
                  </a:lnTo>
                  <a:close/>
                </a:path>
                <a:path w="1637029" h="1441450">
                  <a:moveTo>
                    <a:pt x="697915" y="840016"/>
                  </a:moveTo>
                  <a:lnTo>
                    <a:pt x="676109" y="819518"/>
                  </a:lnTo>
                  <a:lnTo>
                    <a:pt x="673392" y="819772"/>
                  </a:lnTo>
                  <a:lnTo>
                    <a:pt x="403682" y="900671"/>
                  </a:lnTo>
                  <a:lnTo>
                    <a:pt x="391223" y="920610"/>
                  </a:lnTo>
                  <a:lnTo>
                    <a:pt x="391490" y="923328"/>
                  </a:lnTo>
                  <a:lnTo>
                    <a:pt x="413029" y="941120"/>
                  </a:lnTo>
                  <a:lnTo>
                    <a:pt x="415747" y="940854"/>
                  </a:lnTo>
                  <a:lnTo>
                    <a:pt x="682790" y="860767"/>
                  </a:lnTo>
                  <a:lnTo>
                    <a:pt x="697915" y="840016"/>
                  </a:lnTo>
                  <a:close/>
                </a:path>
                <a:path w="1637029" h="1441450">
                  <a:moveTo>
                    <a:pt x="738606" y="975690"/>
                  </a:moveTo>
                  <a:lnTo>
                    <a:pt x="716800" y="955179"/>
                  </a:lnTo>
                  <a:lnTo>
                    <a:pt x="714082" y="955446"/>
                  </a:lnTo>
                  <a:lnTo>
                    <a:pt x="444373" y="1036332"/>
                  </a:lnTo>
                  <a:lnTo>
                    <a:pt x="431914" y="1056271"/>
                  </a:lnTo>
                  <a:lnTo>
                    <a:pt x="432168" y="1058989"/>
                  </a:lnTo>
                  <a:lnTo>
                    <a:pt x="453720" y="1076782"/>
                  </a:lnTo>
                  <a:lnTo>
                    <a:pt x="456425" y="1076528"/>
                  </a:lnTo>
                  <a:lnTo>
                    <a:pt x="723480" y="996429"/>
                  </a:lnTo>
                  <a:lnTo>
                    <a:pt x="738606" y="975690"/>
                  </a:lnTo>
                  <a:close/>
                </a:path>
                <a:path w="1637029" h="1441450">
                  <a:moveTo>
                    <a:pt x="1135811" y="265074"/>
                  </a:moveTo>
                  <a:lnTo>
                    <a:pt x="1114005" y="244563"/>
                  </a:lnTo>
                  <a:lnTo>
                    <a:pt x="1111288" y="244817"/>
                  </a:lnTo>
                  <a:lnTo>
                    <a:pt x="841578" y="325716"/>
                  </a:lnTo>
                  <a:lnTo>
                    <a:pt x="829119" y="345655"/>
                  </a:lnTo>
                  <a:lnTo>
                    <a:pt x="829386" y="348373"/>
                  </a:lnTo>
                  <a:lnTo>
                    <a:pt x="850925" y="366166"/>
                  </a:lnTo>
                  <a:lnTo>
                    <a:pt x="853643" y="365899"/>
                  </a:lnTo>
                  <a:lnTo>
                    <a:pt x="1120686" y="285813"/>
                  </a:lnTo>
                  <a:lnTo>
                    <a:pt x="1135811" y="265074"/>
                  </a:lnTo>
                  <a:close/>
                </a:path>
                <a:path w="1637029" h="1441450">
                  <a:moveTo>
                    <a:pt x="1176502" y="400735"/>
                  </a:moveTo>
                  <a:lnTo>
                    <a:pt x="1154696" y="380225"/>
                  </a:lnTo>
                  <a:lnTo>
                    <a:pt x="1151978" y="380492"/>
                  </a:lnTo>
                  <a:lnTo>
                    <a:pt x="882269" y="461378"/>
                  </a:lnTo>
                  <a:lnTo>
                    <a:pt x="869810" y="481317"/>
                  </a:lnTo>
                  <a:lnTo>
                    <a:pt x="870077" y="484035"/>
                  </a:lnTo>
                  <a:lnTo>
                    <a:pt x="891616" y="501827"/>
                  </a:lnTo>
                  <a:lnTo>
                    <a:pt x="894334" y="501573"/>
                  </a:lnTo>
                  <a:lnTo>
                    <a:pt x="1161376" y="421474"/>
                  </a:lnTo>
                  <a:lnTo>
                    <a:pt x="1176502" y="400735"/>
                  </a:lnTo>
                  <a:close/>
                </a:path>
                <a:path w="1637029" h="1441450">
                  <a:moveTo>
                    <a:pt x="1217193" y="536397"/>
                  </a:moveTo>
                  <a:lnTo>
                    <a:pt x="1195387" y="515886"/>
                  </a:lnTo>
                  <a:lnTo>
                    <a:pt x="1192669" y="516153"/>
                  </a:lnTo>
                  <a:lnTo>
                    <a:pt x="922959" y="597039"/>
                  </a:lnTo>
                  <a:lnTo>
                    <a:pt x="910501" y="616978"/>
                  </a:lnTo>
                  <a:lnTo>
                    <a:pt x="910755" y="619696"/>
                  </a:lnTo>
                  <a:lnTo>
                    <a:pt x="932294" y="637489"/>
                  </a:lnTo>
                  <a:lnTo>
                    <a:pt x="935012" y="637235"/>
                  </a:lnTo>
                  <a:lnTo>
                    <a:pt x="1202055" y="557136"/>
                  </a:lnTo>
                  <a:lnTo>
                    <a:pt x="1217193" y="536397"/>
                  </a:lnTo>
                  <a:close/>
                </a:path>
                <a:path w="1637029" h="1441450">
                  <a:moveTo>
                    <a:pt x="1257884" y="672071"/>
                  </a:moveTo>
                  <a:lnTo>
                    <a:pt x="1236078" y="651560"/>
                  </a:lnTo>
                  <a:lnTo>
                    <a:pt x="1233360" y="651827"/>
                  </a:lnTo>
                  <a:lnTo>
                    <a:pt x="963650" y="732713"/>
                  </a:lnTo>
                  <a:lnTo>
                    <a:pt x="951191" y="752665"/>
                  </a:lnTo>
                  <a:lnTo>
                    <a:pt x="951458" y="755370"/>
                  </a:lnTo>
                  <a:lnTo>
                    <a:pt x="972997" y="773163"/>
                  </a:lnTo>
                  <a:lnTo>
                    <a:pt x="975702" y="772909"/>
                  </a:lnTo>
                  <a:lnTo>
                    <a:pt x="1242758" y="692810"/>
                  </a:lnTo>
                  <a:lnTo>
                    <a:pt x="1257884" y="672071"/>
                  </a:lnTo>
                  <a:close/>
                </a:path>
                <a:path w="1637029" h="1441450">
                  <a:moveTo>
                    <a:pt x="1298575" y="807745"/>
                  </a:moveTo>
                  <a:lnTo>
                    <a:pt x="1276769" y="787234"/>
                  </a:lnTo>
                  <a:lnTo>
                    <a:pt x="1274051" y="787488"/>
                  </a:lnTo>
                  <a:lnTo>
                    <a:pt x="1004341" y="868387"/>
                  </a:lnTo>
                  <a:lnTo>
                    <a:pt x="991882" y="888326"/>
                  </a:lnTo>
                  <a:lnTo>
                    <a:pt x="992136" y="891044"/>
                  </a:lnTo>
                  <a:lnTo>
                    <a:pt x="1013688" y="908837"/>
                  </a:lnTo>
                  <a:lnTo>
                    <a:pt x="1016393" y="908570"/>
                  </a:lnTo>
                  <a:lnTo>
                    <a:pt x="1283449" y="828484"/>
                  </a:lnTo>
                  <a:lnTo>
                    <a:pt x="1298575" y="807745"/>
                  </a:lnTo>
                  <a:close/>
                </a:path>
                <a:path w="1637029" h="1441450">
                  <a:moveTo>
                    <a:pt x="1636852" y="990168"/>
                  </a:moveTo>
                  <a:lnTo>
                    <a:pt x="1636458" y="985164"/>
                  </a:lnTo>
                  <a:lnTo>
                    <a:pt x="1595043" y="847090"/>
                  </a:lnTo>
                  <a:lnTo>
                    <a:pt x="1595043" y="991362"/>
                  </a:lnTo>
                  <a:lnTo>
                    <a:pt x="1594116" y="1000391"/>
                  </a:lnTo>
                  <a:lnTo>
                    <a:pt x="324561" y="1398866"/>
                  </a:lnTo>
                  <a:lnTo>
                    <a:pt x="320128" y="1399286"/>
                  </a:lnTo>
                  <a:lnTo>
                    <a:pt x="311099" y="1398358"/>
                  </a:lnTo>
                  <a:lnTo>
                    <a:pt x="42202" y="560844"/>
                  </a:lnTo>
                  <a:lnTo>
                    <a:pt x="41783" y="556412"/>
                  </a:lnTo>
                  <a:lnTo>
                    <a:pt x="42710" y="547370"/>
                  </a:lnTo>
                  <a:lnTo>
                    <a:pt x="106934" y="510413"/>
                  </a:lnTo>
                  <a:lnTo>
                    <a:pt x="337985" y="1280782"/>
                  </a:lnTo>
                  <a:lnTo>
                    <a:pt x="339267" y="1283195"/>
                  </a:lnTo>
                  <a:lnTo>
                    <a:pt x="357924" y="1293241"/>
                  </a:lnTo>
                  <a:lnTo>
                    <a:pt x="360641" y="1292987"/>
                  </a:lnTo>
                  <a:lnTo>
                    <a:pt x="925245" y="1123645"/>
                  </a:lnTo>
                  <a:lnTo>
                    <a:pt x="1485214" y="955700"/>
                  </a:lnTo>
                  <a:lnTo>
                    <a:pt x="1497685" y="935761"/>
                  </a:lnTo>
                  <a:lnTo>
                    <a:pt x="1497418" y="933043"/>
                  </a:lnTo>
                  <a:lnTo>
                    <a:pt x="1490599" y="910285"/>
                  </a:lnTo>
                  <a:lnTo>
                    <a:pt x="1450403" y="776287"/>
                  </a:lnTo>
                  <a:lnTo>
                    <a:pt x="1450403" y="922337"/>
                  </a:lnTo>
                  <a:lnTo>
                    <a:pt x="931329" y="1078014"/>
                  </a:lnTo>
                  <a:lnTo>
                    <a:pt x="890422" y="941616"/>
                  </a:lnTo>
                  <a:lnTo>
                    <a:pt x="890422" y="1090282"/>
                  </a:lnTo>
                  <a:lnTo>
                    <a:pt x="371348" y="1245971"/>
                  </a:lnTo>
                  <a:lnTo>
                    <a:pt x="108902" y="370903"/>
                  </a:lnTo>
                  <a:lnTo>
                    <a:pt x="525995" y="245808"/>
                  </a:lnTo>
                  <a:lnTo>
                    <a:pt x="533387" y="244373"/>
                  </a:lnTo>
                  <a:lnTo>
                    <a:pt x="548271" y="242963"/>
                  </a:lnTo>
                  <a:lnTo>
                    <a:pt x="555701" y="242989"/>
                  </a:lnTo>
                  <a:lnTo>
                    <a:pt x="599008" y="253250"/>
                  </a:lnTo>
                  <a:lnTo>
                    <a:pt x="635114" y="279273"/>
                  </a:lnTo>
                  <a:lnTo>
                    <a:pt x="658456" y="316953"/>
                  </a:lnTo>
                  <a:lnTo>
                    <a:pt x="890422" y="1090282"/>
                  </a:lnTo>
                  <a:lnTo>
                    <a:pt x="890422" y="941616"/>
                  </a:lnTo>
                  <a:lnTo>
                    <a:pt x="699401" y="304673"/>
                  </a:lnTo>
                  <a:lnTo>
                    <a:pt x="698017" y="297548"/>
                  </a:lnTo>
                  <a:lnTo>
                    <a:pt x="697979" y="297154"/>
                  </a:lnTo>
                  <a:lnTo>
                    <a:pt x="696607" y="282663"/>
                  </a:lnTo>
                  <a:lnTo>
                    <a:pt x="696633" y="275234"/>
                  </a:lnTo>
                  <a:lnTo>
                    <a:pt x="706894" y="231927"/>
                  </a:lnTo>
                  <a:lnTo>
                    <a:pt x="732917" y="195821"/>
                  </a:lnTo>
                  <a:lnTo>
                    <a:pt x="770839" y="172377"/>
                  </a:lnTo>
                  <a:lnTo>
                    <a:pt x="1187958" y="47269"/>
                  </a:lnTo>
                  <a:lnTo>
                    <a:pt x="1450403" y="922337"/>
                  </a:lnTo>
                  <a:lnTo>
                    <a:pt x="1450403" y="776287"/>
                  </a:lnTo>
                  <a:lnTo>
                    <a:pt x="1266355" y="162674"/>
                  </a:lnTo>
                  <a:lnTo>
                    <a:pt x="1312265" y="148907"/>
                  </a:lnTo>
                  <a:lnTo>
                    <a:pt x="1316697" y="148488"/>
                  </a:lnTo>
                  <a:lnTo>
                    <a:pt x="1349260" y="168821"/>
                  </a:lnTo>
                  <a:lnTo>
                    <a:pt x="1594624" y="986929"/>
                  </a:lnTo>
                  <a:lnTo>
                    <a:pt x="1595043" y="991362"/>
                  </a:lnTo>
                  <a:lnTo>
                    <a:pt x="1595043" y="847090"/>
                  </a:lnTo>
                  <a:lnTo>
                    <a:pt x="1385150" y="147281"/>
                  </a:lnTo>
                  <a:lnTo>
                    <a:pt x="1358290" y="118313"/>
                  </a:lnTo>
                  <a:lnTo>
                    <a:pt x="1320482" y="106705"/>
                  </a:lnTo>
                  <a:lnTo>
                    <a:pt x="1315504" y="106692"/>
                  </a:lnTo>
                  <a:lnTo>
                    <a:pt x="1305547" y="107632"/>
                  </a:lnTo>
                  <a:lnTo>
                    <a:pt x="1300657" y="108585"/>
                  </a:lnTo>
                  <a:lnTo>
                    <a:pt x="1254302" y="122478"/>
                  </a:lnTo>
                  <a:lnTo>
                    <a:pt x="1228140" y="35217"/>
                  </a:lnTo>
                  <a:lnTo>
                    <a:pt x="1209522" y="1358"/>
                  </a:lnTo>
                  <a:lnTo>
                    <a:pt x="1201369" y="0"/>
                  </a:lnTo>
                  <a:lnTo>
                    <a:pt x="1198664" y="266"/>
                  </a:lnTo>
                  <a:lnTo>
                    <a:pt x="765873" y="130073"/>
                  </a:lnTo>
                  <a:lnTo>
                    <a:pt x="730961" y="145440"/>
                  </a:lnTo>
                  <a:lnTo>
                    <a:pt x="700849" y="168821"/>
                  </a:lnTo>
                  <a:lnTo>
                    <a:pt x="677303" y="198805"/>
                  </a:lnTo>
                  <a:lnTo>
                    <a:pt x="661733" y="233629"/>
                  </a:lnTo>
                  <a:lnTo>
                    <a:pt x="658939" y="244170"/>
                  </a:lnTo>
                  <a:lnTo>
                    <a:pt x="656602" y="241922"/>
                  </a:lnTo>
                  <a:lnTo>
                    <a:pt x="625398" y="219824"/>
                  </a:lnTo>
                  <a:lnTo>
                    <a:pt x="620649" y="217411"/>
                  </a:lnTo>
                  <a:lnTo>
                    <a:pt x="618655" y="216395"/>
                  </a:lnTo>
                  <a:lnTo>
                    <a:pt x="582485" y="204317"/>
                  </a:lnTo>
                  <a:lnTo>
                    <a:pt x="552119" y="201218"/>
                  </a:lnTo>
                  <a:lnTo>
                    <a:pt x="544474" y="201371"/>
                  </a:lnTo>
                  <a:lnTo>
                    <a:pt x="506869" y="207746"/>
                  </a:lnTo>
                  <a:lnTo>
                    <a:pt x="74091" y="337553"/>
                  </a:lnTo>
                  <a:lnTo>
                    <a:pt x="61620" y="357479"/>
                  </a:lnTo>
                  <a:lnTo>
                    <a:pt x="61887" y="360197"/>
                  </a:lnTo>
                  <a:lnTo>
                    <a:pt x="94881" y="470217"/>
                  </a:lnTo>
                  <a:lnTo>
                    <a:pt x="49631" y="483793"/>
                  </a:lnTo>
                  <a:lnTo>
                    <a:pt x="14401" y="510692"/>
                  </a:lnTo>
                  <a:lnTo>
                    <a:pt x="12" y="552627"/>
                  </a:lnTo>
                  <a:lnTo>
                    <a:pt x="0" y="557606"/>
                  </a:lnTo>
                  <a:lnTo>
                    <a:pt x="939" y="567563"/>
                  </a:lnTo>
                  <a:lnTo>
                    <a:pt x="247523" y="1391437"/>
                  </a:lnTo>
                  <a:lnTo>
                    <a:pt x="274421" y="1426679"/>
                  </a:lnTo>
                  <a:lnTo>
                    <a:pt x="316357" y="1441056"/>
                  </a:lnTo>
                  <a:lnTo>
                    <a:pt x="321335" y="1441081"/>
                  </a:lnTo>
                  <a:lnTo>
                    <a:pt x="331292" y="1440141"/>
                  </a:lnTo>
                  <a:lnTo>
                    <a:pt x="1587207" y="1063980"/>
                  </a:lnTo>
                  <a:lnTo>
                    <a:pt x="1622437" y="1037069"/>
                  </a:lnTo>
                  <a:lnTo>
                    <a:pt x="1636826" y="995146"/>
                  </a:lnTo>
                  <a:lnTo>
                    <a:pt x="1636852" y="990168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76134" y="5658865"/>
              <a:ext cx="262255" cy="249554"/>
            </a:xfrm>
            <a:custGeom>
              <a:avLst/>
              <a:gdLst/>
              <a:ahLst/>
              <a:cxnLst/>
              <a:rect l="l" t="t" r="r" b="b"/>
              <a:pathLst>
                <a:path w="262255" h="249554">
                  <a:moveTo>
                    <a:pt x="53448" y="249083"/>
                  </a:moveTo>
                  <a:lnTo>
                    <a:pt x="49816" y="249083"/>
                  </a:lnTo>
                  <a:lnTo>
                    <a:pt x="47569" y="247398"/>
                  </a:lnTo>
                  <a:lnTo>
                    <a:pt x="48131" y="243840"/>
                  </a:lnTo>
                  <a:lnTo>
                    <a:pt x="62177" y="161436"/>
                  </a:lnTo>
                  <a:lnTo>
                    <a:pt x="62364" y="159938"/>
                  </a:lnTo>
                  <a:lnTo>
                    <a:pt x="61990" y="158626"/>
                  </a:lnTo>
                  <a:lnTo>
                    <a:pt x="60866" y="157503"/>
                  </a:lnTo>
                  <a:lnTo>
                    <a:pt x="1311" y="99259"/>
                  </a:lnTo>
                  <a:lnTo>
                    <a:pt x="0" y="97948"/>
                  </a:lnTo>
                  <a:lnTo>
                    <a:pt x="0" y="92868"/>
                  </a:lnTo>
                  <a:lnTo>
                    <a:pt x="187" y="92329"/>
                  </a:lnTo>
                  <a:lnTo>
                    <a:pt x="3745" y="91767"/>
                  </a:lnTo>
                  <a:lnTo>
                    <a:pt x="86336" y="79781"/>
                  </a:lnTo>
                  <a:lnTo>
                    <a:pt x="87834" y="79594"/>
                  </a:lnTo>
                  <a:lnTo>
                    <a:pt x="88958" y="78657"/>
                  </a:lnTo>
                  <a:lnTo>
                    <a:pt x="89707" y="77347"/>
                  </a:lnTo>
                  <a:lnTo>
                    <a:pt x="126602" y="2434"/>
                  </a:lnTo>
                  <a:lnTo>
                    <a:pt x="127891" y="0"/>
                  </a:lnTo>
                  <a:lnTo>
                    <a:pt x="133366" y="0"/>
                  </a:lnTo>
                  <a:lnTo>
                    <a:pt x="134655" y="2434"/>
                  </a:lnTo>
                  <a:lnTo>
                    <a:pt x="171549" y="77347"/>
                  </a:lnTo>
                  <a:lnTo>
                    <a:pt x="172111" y="78657"/>
                  </a:lnTo>
                  <a:lnTo>
                    <a:pt x="173422" y="79594"/>
                  </a:lnTo>
                  <a:lnTo>
                    <a:pt x="174920" y="79781"/>
                  </a:lnTo>
                  <a:lnTo>
                    <a:pt x="257511" y="91767"/>
                  </a:lnTo>
                  <a:lnTo>
                    <a:pt x="261069" y="92329"/>
                  </a:lnTo>
                  <a:lnTo>
                    <a:pt x="261732" y="94317"/>
                  </a:lnTo>
                  <a:lnTo>
                    <a:pt x="261732" y="97600"/>
                  </a:lnTo>
                  <a:lnTo>
                    <a:pt x="259946" y="99259"/>
                  </a:lnTo>
                  <a:lnTo>
                    <a:pt x="200203" y="157503"/>
                  </a:lnTo>
                  <a:lnTo>
                    <a:pt x="199079" y="158439"/>
                  </a:lnTo>
                  <a:lnTo>
                    <a:pt x="198705" y="159938"/>
                  </a:lnTo>
                  <a:lnTo>
                    <a:pt x="198892" y="161436"/>
                  </a:lnTo>
                  <a:lnTo>
                    <a:pt x="206969" y="208818"/>
                  </a:lnTo>
                  <a:lnTo>
                    <a:pt x="129785" y="208818"/>
                  </a:lnTo>
                  <a:lnTo>
                    <a:pt x="128474" y="209567"/>
                  </a:lnTo>
                  <a:lnTo>
                    <a:pt x="53448" y="249083"/>
                  </a:lnTo>
                  <a:close/>
                </a:path>
                <a:path w="262255" h="249554">
                  <a:moveTo>
                    <a:pt x="211253" y="249083"/>
                  </a:moveTo>
                  <a:lnTo>
                    <a:pt x="207621" y="249083"/>
                  </a:lnTo>
                  <a:lnTo>
                    <a:pt x="132595" y="209567"/>
                  </a:lnTo>
                  <a:lnTo>
                    <a:pt x="131284" y="208818"/>
                  </a:lnTo>
                  <a:lnTo>
                    <a:pt x="206969" y="208818"/>
                  </a:lnTo>
                  <a:lnTo>
                    <a:pt x="212938" y="243840"/>
                  </a:lnTo>
                  <a:lnTo>
                    <a:pt x="213500" y="247398"/>
                  </a:lnTo>
                  <a:lnTo>
                    <a:pt x="211253" y="249083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539" y="4517666"/>
              <a:ext cx="3909568" cy="4547638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4165963" y="0"/>
            <a:ext cx="4122420" cy="5648960"/>
            <a:chOff x="14165963" y="0"/>
            <a:chExt cx="4122420" cy="564896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97583" y="0"/>
              <a:ext cx="2876482" cy="100378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425321" y="2558104"/>
              <a:ext cx="1686560" cy="1250315"/>
            </a:xfrm>
            <a:custGeom>
              <a:avLst/>
              <a:gdLst/>
              <a:ahLst/>
              <a:cxnLst/>
              <a:rect l="l" t="t" r="r" b="b"/>
              <a:pathLst>
                <a:path w="1686559" h="1250314">
                  <a:moveTo>
                    <a:pt x="940800" y="1176821"/>
                  </a:moveTo>
                  <a:lnTo>
                    <a:pt x="902520" y="1178655"/>
                  </a:lnTo>
                  <a:lnTo>
                    <a:pt x="868450" y="1170074"/>
                  </a:lnTo>
                  <a:lnTo>
                    <a:pt x="841496" y="1152564"/>
                  </a:lnTo>
                  <a:lnTo>
                    <a:pt x="824565" y="1127611"/>
                  </a:lnTo>
                  <a:lnTo>
                    <a:pt x="184126" y="1250081"/>
                  </a:lnTo>
                  <a:lnTo>
                    <a:pt x="0" y="287221"/>
                  </a:lnTo>
                  <a:lnTo>
                    <a:pt x="1501979" y="0"/>
                  </a:lnTo>
                  <a:lnTo>
                    <a:pt x="1686105" y="962860"/>
                  </a:lnTo>
                  <a:lnTo>
                    <a:pt x="1030679" y="1088196"/>
                  </a:lnTo>
                  <a:lnTo>
                    <a:pt x="1024146" y="1117636"/>
                  </a:lnTo>
                  <a:lnTo>
                    <a:pt x="1005555" y="1143856"/>
                  </a:lnTo>
                  <a:lnTo>
                    <a:pt x="977056" y="1164402"/>
                  </a:lnTo>
                  <a:lnTo>
                    <a:pt x="940800" y="1176821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409042" y="2541826"/>
              <a:ext cx="1718945" cy="1282700"/>
            </a:xfrm>
            <a:custGeom>
              <a:avLst/>
              <a:gdLst/>
              <a:ahLst/>
              <a:cxnLst/>
              <a:rect l="l" t="t" r="r" b="b"/>
              <a:pathLst>
                <a:path w="1718944" h="1282700">
                  <a:moveTo>
                    <a:pt x="987176" y="1198824"/>
                  </a:moveTo>
                  <a:lnTo>
                    <a:pt x="931223" y="1209524"/>
                  </a:lnTo>
                  <a:lnTo>
                    <a:pt x="920171" y="1210177"/>
                  </a:lnTo>
                  <a:lnTo>
                    <a:pt x="884027" y="1202392"/>
                  </a:lnTo>
                  <a:lnTo>
                    <a:pt x="853938" y="1185562"/>
                  </a:lnTo>
                  <a:lnTo>
                    <a:pt x="832382" y="1160775"/>
                  </a:lnTo>
                  <a:lnTo>
                    <a:pt x="195088" y="1282643"/>
                  </a:lnTo>
                  <a:lnTo>
                    <a:pt x="187238" y="1277314"/>
                  </a:lnTo>
                  <a:lnTo>
                    <a:pt x="0" y="298181"/>
                  </a:lnTo>
                  <a:lnTo>
                    <a:pt x="5329" y="290330"/>
                  </a:lnTo>
                  <a:lnTo>
                    <a:pt x="1523570" y="0"/>
                  </a:lnTo>
                  <a:lnTo>
                    <a:pt x="1531420" y="5329"/>
                  </a:lnTo>
                  <a:lnTo>
                    <a:pt x="1535791" y="28186"/>
                  </a:lnTo>
                  <a:lnTo>
                    <a:pt x="33817" y="315406"/>
                  </a:lnTo>
                  <a:lnTo>
                    <a:pt x="212313" y="1248826"/>
                  </a:lnTo>
                  <a:lnTo>
                    <a:pt x="845131" y="1127813"/>
                  </a:lnTo>
                  <a:lnTo>
                    <a:pt x="852191" y="1131719"/>
                  </a:lnTo>
                  <a:lnTo>
                    <a:pt x="854817" y="1138463"/>
                  </a:lnTo>
                  <a:lnTo>
                    <a:pt x="869222" y="1159092"/>
                  </a:lnTo>
                  <a:lnTo>
                    <a:pt x="892400" y="1173344"/>
                  </a:lnTo>
                  <a:lnTo>
                    <a:pt x="921648" y="1180134"/>
                  </a:lnTo>
                  <a:lnTo>
                    <a:pt x="954265" y="1178381"/>
                  </a:lnTo>
                  <a:lnTo>
                    <a:pt x="1038601" y="1162253"/>
                  </a:lnTo>
                  <a:lnTo>
                    <a:pt x="1028409" y="1174782"/>
                  </a:lnTo>
                  <a:lnTo>
                    <a:pt x="997686" y="1195354"/>
                  </a:lnTo>
                  <a:lnTo>
                    <a:pt x="987176" y="1198824"/>
                  </a:lnTo>
                  <a:close/>
                </a:path>
                <a:path w="1718944" h="1282700">
                  <a:moveTo>
                    <a:pt x="1038601" y="1162253"/>
                  </a:moveTo>
                  <a:lnTo>
                    <a:pt x="954265" y="1178381"/>
                  </a:lnTo>
                  <a:lnTo>
                    <a:pt x="985227" y="1167976"/>
                  </a:lnTo>
                  <a:lnTo>
                    <a:pt x="1009905" y="1150873"/>
                  </a:lnTo>
                  <a:lnTo>
                    <a:pt x="1026187" y="1129076"/>
                  </a:lnTo>
                  <a:lnTo>
                    <a:pt x="1031962" y="1104588"/>
                  </a:lnTo>
                  <a:lnTo>
                    <a:pt x="1031909" y="1097352"/>
                  </a:lnTo>
                  <a:lnTo>
                    <a:pt x="1037034" y="1091116"/>
                  </a:lnTo>
                  <a:lnTo>
                    <a:pt x="1684841" y="967237"/>
                  </a:lnTo>
                  <a:lnTo>
                    <a:pt x="1506344" y="33817"/>
                  </a:lnTo>
                  <a:lnTo>
                    <a:pt x="1535791" y="28186"/>
                  </a:lnTo>
                  <a:lnTo>
                    <a:pt x="1718658" y="984462"/>
                  </a:lnTo>
                  <a:lnTo>
                    <a:pt x="1713328" y="992313"/>
                  </a:lnTo>
                  <a:lnTo>
                    <a:pt x="1061052" y="1117046"/>
                  </a:lnTo>
                  <a:lnTo>
                    <a:pt x="1050163" y="1148038"/>
                  </a:lnTo>
                  <a:lnTo>
                    <a:pt x="1038601" y="1162253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511005" y="2534878"/>
              <a:ext cx="1492885" cy="1187450"/>
            </a:xfrm>
            <a:custGeom>
              <a:avLst/>
              <a:gdLst/>
              <a:ahLst/>
              <a:cxnLst/>
              <a:rect l="l" t="t" r="r" b="b"/>
              <a:pathLst>
                <a:path w="1492884" h="1187450">
                  <a:moveTo>
                    <a:pt x="848962" y="1088606"/>
                  </a:moveTo>
                  <a:lnTo>
                    <a:pt x="814546" y="1091929"/>
                  </a:lnTo>
                  <a:lnTo>
                    <a:pt x="787358" y="1080834"/>
                  </a:lnTo>
                  <a:lnTo>
                    <a:pt x="776314" y="1073170"/>
                  </a:lnTo>
                  <a:lnTo>
                    <a:pt x="179021" y="1187390"/>
                  </a:lnTo>
                  <a:lnTo>
                    <a:pt x="0" y="251225"/>
                  </a:lnTo>
                  <a:lnTo>
                    <a:pt x="1313745" y="0"/>
                  </a:lnTo>
                  <a:lnTo>
                    <a:pt x="1492767" y="936164"/>
                  </a:lnTo>
                  <a:lnTo>
                    <a:pt x="881692" y="1053019"/>
                  </a:lnTo>
                  <a:lnTo>
                    <a:pt x="848962" y="1088606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494726" y="2518593"/>
              <a:ext cx="1525905" cy="1220470"/>
            </a:xfrm>
            <a:custGeom>
              <a:avLst/>
              <a:gdLst/>
              <a:ahLst/>
              <a:cxnLst/>
              <a:rect l="l" t="t" r="r" b="b"/>
              <a:pathLst>
                <a:path w="1525905" h="1220470">
                  <a:moveTo>
                    <a:pt x="856333" y="1123423"/>
                  </a:moveTo>
                  <a:lnTo>
                    <a:pt x="835202" y="1124086"/>
                  </a:lnTo>
                  <a:lnTo>
                    <a:pt x="816105" y="1119532"/>
                  </a:lnTo>
                  <a:lnTo>
                    <a:pt x="800265" y="1112421"/>
                  </a:lnTo>
                  <a:lnTo>
                    <a:pt x="788907" y="1105415"/>
                  </a:lnTo>
                  <a:lnTo>
                    <a:pt x="189982" y="1219947"/>
                  </a:lnTo>
                  <a:lnTo>
                    <a:pt x="182131" y="1214617"/>
                  </a:lnTo>
                  <a:lnTo>
                    <a:pt x="0" y="262186"/>
                  </a:lnTo>
                  <a:lnTo>
                    <a:pt x="5329" y="254336"/>
                  </a:lnTo>
                  <a:lnTo>
                    <a:pt x="1335341" y="0"/>
                  </a:lnTo>
                  <a:lnTo>
                    <a:pt x="1343192" y="5329"/>
                  </a:lnTo>
                  <a:lnTo>
                    <a:pt x="1347565" y="28198"/>
                  </a:lnTo>
                  <a:lnTo>
                    <a:pt x="33819" y="279423"/>
                  </a:lnTo>
                  <a:lnTo>
                    <a:pt x="207208" y="1186135"/>
                  </a:lnTo>
                  <a:lnTo>
                    <a:pt x="794237" y="1073879"/>
                  </a:lnTo>
                  <a:lnTo>
                    <a:pt x="798840" y="1075092"/>
                  </a:lnTo>
                  <a:lnTo>
                    <a:pt x="802295" y="1078027"/>
                  </a:lnTo>
                  <a:lnTo>
                    <a:pt x="806623" y="1081228"/>
                  </a:lnTo>
                  <a:lnTo>
                    <a:pt x="817718" y="1087762"/>
                  </a:lnTo>
                  <a:lnTo>
                    <a:pt x="833205" y="1093417"/>
                  </a:lnTo>
                  <a:lnTo>
                    <a:pt x="850709" y="1093981"/>
                  </a:lnTo>
                  <a:lnTo>
                    <a:pt x="907502" y="1083121"/>
                  </a:lnTo>
                  <a:lnTo>
                    <a:pt x="897156" y="1098199"/>
                  </a:lnTo>
                  <a:lnTo>
                    <a:pt x="885002" y="1110184"/>
                  </a:lnTo>
                  <a:lnTo>
                    <a:pt x="871382" y="1118602"/>
                  </a:lnTo>
                  <a:lnTo>
                    <a:pt x="856333" y="1123423"/>
                  </a:lnTo>
                  <a:close/>
                </a:path>
                <a:path w="1525905" h="1220470">
                  <a:moveTo>
                    <a:pt x="907502" y="1083121"/>
                  </a:moveTo>
                  <a:lnTo>
                    <a:pt x="850709" y="1093981"/>
                  </a:lnTo>
                  <a:lnTo>
                    <a:pt x="860324" y="1090574"/>
                  </a:lnTo>
                  <a:lnTo>
                    <a:pt x="869192" y="1084187"/>
                  </a:lnTo>
                  <a:lnTo>
                    <a:pt x="877286" y="1074848"/>
                  </a:lnTo>
                  <a:lnTo>
                    <a:pt x="884575" y="1062586"/>
                  </a:lnTo>
                  <a:lnTo>
                    <a:pt x="886734" y="1058284"/>
                  </a:lnTo>
                  <a:lnTo>
                    <a:pt x="886882" y="1058256"/>
                  </a:lnTo>
                  <a:lnTo>
                    <a:pt x="890586" y="1055454"/>
                  </a:lnTo>
                  <a:lnTo>
                    <a:pt x="1491507" y="940541"/>
                  </a:lnTo>
                  <a:lnTo>
                    <a:pt x="1318118" y="33829"/>
                  </a:lnTo>
                  <a:lnTo>
                    <a:pt x="1347565" y="28198"/>
                  </a:lnTo>
                  <a:lnTo>
                    <a:pt x="1525324" y="957760"/>
                  </a:lnTo>
                  <a:lnTo>
                    <a:pt x="1519994" y="965610"/>
                  </a:lnTo>
                  <a:lnTo>
                    <a:pt x="907806" y="1082678"/>
                  </a:lnTo>
                  <a:lnTo>
                    <a:pt x="907502" y="1083121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552981" y="2656557"/>
              <a:ext cx="794385" cy="1016000"/>
            </a:xfrm>
            <a:custGeom>
              <a:avLst/>
              <a:gdLst/>
              <a:ahLst/>
              <a:cxnLst/>
              <a:rect l="l" t="t" r="r" b="b"/>
              <a:pathLst>
                <a:path w="794384" h="1016000">
                  <a:moveTo>
                    <a:pt x="793835" y="966559"/>
                  </a:moveTo>
                  <a:lnTo>
                    <a:pt x="194227" y="1015681"/>
                  </a:lnTo>
                  <a:lnTo>
                    <a:pt x="0" y="0"/>
                  </a:lnTo>
                  <a:lnTo>
                    <a:pt x="609420" y="2191"/>
                  </a:lnTo>
                  <a:lnTo>
                    <a:pt x="793835" y="966559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537416" y="2641546"/>
              <a:ext cx="825500" cy="1046480"/>
            </a:xfrm>
            <a:custGeom>
              <a:avLst/>
              <a:gdLst/>
              <a:ahLst/>
              <a:cxnLst/>
              <a:rect l="l" t="t" r="r" b="b"/>
              <a:pathLst>
                <a:path w="825500" h="1046479">
                  <a:moveTo>
                    <a:pt x="816027" y="995479"/>
                  </a:moveTo>
                  <a:lnTo>
                    <a:pt x="810621" y="996512"/>
                  </a:lnTo>
                  <a:lnTo>
                    <a:pt x="203378" y="1046252"/>
                  </a:lnTo>
                  <a:lnTo>
                    <a:pt x="196506" y="1041028"/>
                  </a:lnTo>
                  <a:lnTo>
                    <a:pt x="0" y="13427"/>
                  </a:lnTo>
                  <a:lnTo>
                    <a:pt x="1169" y="8881"/>
                  </a:lnTo>
                  <a:lnTo>
                    <a:pt x="6884" y="1989"/>
                  </a:lnTo>
                  <a:lnTo>
                    <a:pt x="11125" y="0"/>
                  </a:lnTo>
                  <a:lnTo>
                    <a:pt x="187592" y="635"/>
                  </a:lnTo>
                  <a:lnTo>
                    <a:pt x="33704" y="30063"/>
                  </a:lnTo>
                  <a:lnTo>
                    <a:pt x="221985" y="1014649"/>
                  </a:lnTo>
                  <a:lnTo>
                    <a:pt x="791542" y="967995"/>
                  </a:lnTo>
                  <a:lnTo>
                    <a:pt x="820983" y="962366"/>
                  </a:lnTo>
                  <a:lnTo>
                    <a:pt x="824917" y="982937"/>
                  </a:lnTo>
                  <a:lnTo>
                    <a:pt x="823901" y="987264"/>
                  </a:lnTo>
                  <a:lnTo>
                    <a:pt x="819081" y="993601"/>
                  </a:lnTo>
                  <a:lnTo>
                    <a:pt x="816027" y="995479"/>
                  </a:lnTo>
                  <a:close/>
                </a:path>
                <a:path w="825500" h="1046479">
                  <a:moveTo>
                    <a:pt x="820983" y="962366"/>
                  </a:moveTo>
                  <a:lnTo>
                    <a:pt x="791542" y="967995"/>
                  </a:lnTo>
                  <a:lnTo>
                    <a:pt x="612581" y="32143"/>
                  </a:lnTo>
                  <a:lnTo>
                    <a:pt x="33704" y="30063"/>
                  </a:lnTo>
                  <a:lnTo>
                    <a:pt x="187592" y="635"/>
                  </a:lnTo>
                  <a:lnTo>
                    <a:pt x="632208" y="2237"/>
                  </a:lnTo>
                  <a:lnTo>
                    <a:pt x="638354" y="7338"/>
                  </a:lnTo>
                  <a:lnTo>
                    <a:pt x="820983" y="962366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162402" y="2431857"/>
              <a:ext cx="760095" cy="1191260"/>
            </a:xfrm>
            <a:custGeom>
              <a:avLst/>
              <a:gdLst/>
              <a:ahLst/>
              <a:cxnLst/>
              <a:rect l="l" t="t" r="r" b="b"/>
              <a:pathLst>
                <a:path w="760094" h="1191260">
                  <a:moveTo>
                    <a:pt x="184414" y="1191259"/>
                  </a:moveTo>
                  <a:lnTo>
                    <a:pt x="0" y="226891"/>
                  </a:lnTo>
                  <a:lnTo>
                    <a:pt x="565613" y="0"/>
                  </a:lnTo>
                  <a:lnTo>
                    <a:pt x="759841" y="1015681"/>
                  </a:lnTo>
                  <a:lnTo>
                    <a:pt x="184414" y="1191259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146330" y="2416263"/>
              <a:ext cx="792480" cy="1222375"/>
            </a:xfrm>
            <a:custGeom>
              <a:avLst/>
              <a:gdLst/>
              <a:ahLst/>
              <a:cxnLst/>
              <a:rect l="l" t="t" r="r" b="b"/>
              <a:pathLst>
                <a:path w="792480" h="1222375">
                  <a:moveTo>
                    <a:pt x="204857" y="1221187"/>
                  </a:moveTo>
                  <a:lnTo>
                    <a:pt x="199441" y="1222222"/>
                  </a:lnTo>
                  <a:lnTo>
                    <a:pt x="195926" y="1221606"/>
                  </a:lnTo>
                  <a:lnTo>
                    <a:pt x="189102" y="1217490"/>
                  </a:lnTo>
                  <a:lnTo>
                    <a:pt x="186562" y="1213849"/>
                  </a:lnTo>
                  <a:lnTo>
                    <a:pt x="0" y="238250"/>
                  </a:lnTo>
                  <a:lnTo>
                    <a:pt x="3835" y="231235"/>
                  </a:lnTo>
                  <a:lnTo>
                    <a:pt x="580260" y="0"/>
                  </a:lnTo>
                  <a:lnTo>
                    <a:pt x="584941" y="282"/>
                  </a:lnTo>
                  <a:lnTo>
                    <a:pt x="592795" y="4580"/>
                  </a:lnTo>
                  <a:lnTo>
                    <a:pt x="595560" y="8373"/>
                  </a:lnTo>
                  <a:lnTo>
                    <a:pt x="599820" y="30653"/>
                  </a:lnTo>
                  <a:lnTo>
                    <a:pt x="570380" y="36283"/>
                  </a:lnTo>
                  <a:lnTo>
                    <a:pt x="33113" y="251795"/>
                  </a:lnTo>
                  <a:lnTo>
                    <a:pt x="212073" y="1187641"/>
                  </a:lnTo>
                  <a:lnTo>
                    <a:pt x="487226" y="1135024"/>
                  </a:lnTo>
                  <a:lnTo>
                    <a:pt x="204857" y="1221187"/>
                  </a:lnTo>
                  <a:close/>
                </a:path>
                <a:path w="792480" h="1222375">
                  <a:moveTo>
                    <a:pt x="487226" y="1135024"/>
                  </a:moveTo>
                  <a:lnTo>
                    <a:pt x="212073" y="1187641"/>
                  </a:lnTo>
                  <a:lnTo>
                    <a:pt x="758658" y="1020857"/>
                  </a:lnTo>
                  <a:lnTo>
                    <a:pt x="570380" y="36283"/>
                  </a:lnTo>
                  <a:lnTo>
                    <a:pt x="599820" y="30653"/>
                  </a:lnTo>
                  <a:lnTo>
                    <a:pt x="792065" y="1035969"/>
                  </a:lnTo>
                  <a:lnTo>
                    <a:pt x="787601" y="1043367"/>
                  </a:lnTo>
                  <a:lnTo>
                    <a:pt x="487226" y="1135024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633440" y="2597687"/>
              <a:ext cx="714375" cy="1031875"/>
            </a:xfrm>
            <a:custGeom>
              <a:avLst/>
              <a:gdLst/>
              <a:ahLst/>
              <a:cxnLst/>
              <a:rect l="l" t="t" r="r" b="b"/>
              <a:pathLst>
                <a:path w="714375" h="1031875">
                  <a:moveTo>
                    <a:pt x="714191" y="1029692"/>
                  </a:moveTo>
                  <a:lnTo>
                    <a:pt x="197212" y="1031294"/>
                  </a:lnTo>
                  <a:lnTo>
                    <a:pt x="0" y="0"/>
                  </a:lnTo>
                  <a:lnTo>
                    <a:pt x="524591" y="38204"/>
                  </a:lnTo>
                  <a:lnTo>
                    <a:pt x="714191" y="1029692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617847" y="2582400"/>
              <a:ext cx="745490" cy="1061720"/>
            </a:xfrm>
            <a:custGeom>
              <a:avLst/>
              <a:gdLst/>
              <a:ahLst/>
              <a:cxnLst/>
              <a:rect l="l" t="t" r="r" b="b"/>
              <a:pathLst>
                <a:path w="745490" h="1061720">
                  <a:moveTo>
                    <a:pt x="736220" y="1058919"/>
                  </a:moveTo>
                  <a:lnTo>
                    <a:pt x="730763" y="1059962"/>
                  </a:lnTo>
                  <a:lnTo>
                    <a:pt x="205645" y="1061588"/>
                  </a:lnTo>
                  <a:lnTo>
                    <a:pt x="199441" y="1056474"/>
                  </a:lnTo>
                  <a:lnTo>
                    <a:pt x="0" y="13525"/>
                  </a:lnTo>
                  <a:lnTo>
                    <a:pt x="1300" y="8801"/>
                  </a:lnTo>
                  <a:lnTo>
                    <a:pt x="7502" y="1840"/>
                  </a:lnTo>
                  <a:lnTo>
                    <a:pt x="12052" y="0"/>
                  </a:lnTo>
                  <a:lnTo>
                    <a:pt x="147836" y="9886"/>
                  </a:lnTo>
                  <a:lnTo>
                    <a:pt x="33990" y="31657"/>
                  </a:lnTo>
                  <a:lnTo>
                    <a:pt x="225198" y="1031550"/>
                  </a:lnTo>
                  <a:lnTo>
                    <a:pt x="711666" y="1030044"/>
                  </a:lnTo>
                  <a:lnTo>
                    <a:pt x="741119" y="1024412"/>
                  </a:lnTo>
                  <a:lnTo>
                    <a:pt x="745350" y="1046538"/>
                  </a:lnTo>
                  <a:lnTo>
                    <a:pt x="744195" y="1051063"/>
                  </a:lnTo>
                  <a:lnTo>
                    <a:pt x="739110" y="1057230"/>
                  </a:lnTo>
                  <a:lnTo>
                    <a:pt x="736220" y="1058919"/>
                  </a:lnTo>
                  <a:close/>
                </a:path>
                <a:path w="745490" h="1061720">
                  <a:moveTo>
                    <a:pt x="741119" y="1024412"/>
                  </a:moveTo>
                  <a:lnTo>
                    <a:pt x="711666" y="1030044"/>
                  </a:lnTo>
                  <a:lnTo>
                    <a:pt x="527620" y="67602"/>
                  </a:lnTo>
                  <a:lnTo>
                    <a:pt x="33990" y="31657"/>
                  </a:lnTo>
                  <a:lnTo>
                    <a:pt x="147836" y="9886"/>
                  </a:lnTo>
                  <a:lnTo>
                    <a:pt x="548045" y="39027"/>
                  </a:lnTo>
                  <a:lnTo>
                    <a:pt x="553636" y="44001"/>
                  </a:lnTo>
                  <a:lnTo>
                    <a:pt x="741119" y="1024412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157232" y="2402659"/>
              <a:ext cx="671195" cy="1221105"/>
            </a:xfrm>
            <a:custGeom>
              <a:avLst/>
              <a:gdLst/>
              <a:ahLst/>
              <a:cxnLst/>
              <a:rect l="l" t="t" r="r" b="b"/>
              <a:pathLst>
                <a:path w="671194" h="1221104">
                  <a:moveTo>
                    <a:pt x="189600" y="1220545"/>
                  </a:moveTo>
                  <a:lnTo>
                    <a:pt x="0" y="229057"/>
                  </a:lnTo>
                  <a:lnTo>
                    <a:pt x="213569" y="125741"/>
                  </a:lnTo>
                  <a:lnTo>
                    <a:pt x="331095" y="70253"/>
                  </a:lnTo>
                  <a:lnTo>
                    <a:pt x="473477" y="0"/>
                  </a:lnTo>
                  <a:lnTo>
                    <a:pt x="670688" y="1031288"/>
                  </a:lnTo>
                  <a:lnTo>
                    <a:pt x="189600" y="1220545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141234" y="2387103"/>
              <a:ext cx="702945" cy="1251585"/>
            </a:xfrm>
            <a:custGeom>
              <a:avLst/>
              <a:gdLst/>
              <a:ahLst/>
              <a:cxnLst/>
              <a:rect l="l" t="t" r="r" b="b"/>
              <a:pathLst>
                <a:path w="702944" h="1251585">
                  <a:moveTo>
                    <a:pt x="208414" y="1250825"/>
                  </a:moveTo>
                  <a:lnTo>
                    <a:pt x="205010" y="1251476"/>
                  </a:lnTo>
                  <a:lnTo>
                    <a:pt x="201450" y="1250929"/>
                  </a:lnTo>
                  <a:lnTo>
                    <a:pt x="194457" y="1247078"/>
                  </a:lnTo>
                  <a:lnTo>
                    <a:pt x="191713" y="1243299"/>
                  </a:lnTo>
                  <a:lnTo>
                    <a:pt x="0" y="240762"/>
                  </a:lnTo>
                  <a:lnTo>
                    <a:pt x="3360" y="234075"/>
                  </a:lnTo>
                  <a:lnTo>
                    <a:pt x="230473" y="124196"/>
                  </a:lnTo>
                  <a:lnTo>
                    <a:pt x="239467" y="127304"/>
                  </a:lnTo>
                  <a:lnTo>
                    <a:pt x="246677" y="142213"/>
                  </a:lnTo>
                  <a:lnTo>
                    <a:pt x="243557" y="151179"/>
                  </a:lnTo>
                  <a:lnTo>
                    <a:pt x="32888" y="253098"/>
                  </a:lnTo>
                  <a:lnTo>
                    <a:pt x="216934" y="1215540"/>
                  </a:lnTo>
                  <a:lnTo>
                    <a:pt x="669634" y="1037450"/>
                  </a:lnTo>
                  <a:lnTo>
                    <a:pt x="478456" y="37710"/>
                  </a:lnTo>
                  <a:lnTo>
                    <a:pt x="346275" y="102918"/>
                  </a:lnTo>
                  <a:lnTo>
                    <a:pt x="337315" y="99863"/>
                  </a:lnTo>
                  <a:lnTo>
                    <a:pt x="329996" y="85019"/>
                  </a:lnTo>
                  <a:lnTo>
                    <a:pt x="333044" y="76029"/>
                  </a:lnTo>
                  <a:lnTo>
                    <a:pt x="487025" y="0"/>
                  </a:lnTo>
                  <a:lnTo>
                    <a:pt x="491968" y="55"/>
                  </a:lnTo>
                  <a:lnTo>
                    <a:pt x="500352" y="4221"/>
                  </a:lnTo>
                  <a:lnTo>
                    <a:pt x="503324" y="8139"/>
                  </a:lnTo>
                  <a:lnTo>
                    <a:pt x="702770" y="1051112"/>
                  </a:lnTo>
                  <a:lnTo>
                    <a:pt x="698891" y="1058154"/>
                  </a:lnTo>
                  <a:lnTo>
                    <a:pt x="210218" y="1250394"/>
                  </a:lnTo>
                  <a:lnTo>
                    <a:pt x="208414" y="1250825"/>
                  </a:lnTo>
                  <a:close/>
                </a:path>
              </a:pathLst>
            </a:custGeom>
            <a:solidFill>
              <a:srgbClr val="FADD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65963" y="585485"/>
              <a:ext cx="4122036" cy="50631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54" y="0"/>
            <a:ext cx="11525249" cy="24638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524064" y="0"/>
            <a:ext cx="4763770" cy="5584190"/>
          </a:xfrm>
          <a:custGeom>
            <a:avLst/>
            <a:gdLst/>
            <a:ahLst/>
            <a:cxnLst/>
            <a:rect l="l" t="t" r="r" b="b"/>
            <a:pathLst>
              <a:path w="4763769" h="5584190">
                <a:moveTo>
                  <a:pt x="4763535" y="5197133"/>
                </a:moveTo>
                <a:lnTo>
                  <a:pt x="482296" y="5584180"/>
                </a:lnTo>
                <a:lnTo>
                  <a:pt x="0" y="249349"/>
                </a:lnTo>
                <a:lnTo>
                  <a:pt x="2758137" y="0"/>
                </a:lnTo>
                <a:lnTo>
                  <a:pt x="4293691" y="0"/>
                </a:lnTo>
                <a:lnTo>
                  <a:pt x="4763535" y="5197133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48290" y="3291627"/>
            <a:ext cx="426720" cy="426084"/>
            <a:chOff x="748290" y="3291627"/>
            <a:chExt cx="426720" cy="426084"/>
          </a:xfrm>
        </p:grpSpPr>
        <p:sp>
          <p:nvSpPr>
            <p:cNvPr id="5" name="object 5"/>
            <p:cNvSpPr/>
            <p:nvPr/>
          </p:nvSpPr>
          <p:spPr>
            <a:xfrm>
              <a:off x="748290" y="3291627"/>
              <a:ext cx="426720" cy="426084"/>
            </a:xfrm>
            <a:custGeom>
              <a:avLst/>
              <a:gdLst/>
              <a:ahLst/>
              <a:cxnLst/>
              <a:rect l="l" t="t" r="r" b="b"/>
              <a:pathLst>
                <a:path w="426719" h="426085">
                  <a:moveTo>
                    <a:pt x="220255" y="425638"/>
                  </a:moveTo>
                  <a:lnTo>
                    <a:pt x="206286" y="425638"/>
                  </a:lnTo>
                  <a:lnTo>
                    <a:pt x="199318" y="425297"/>
                  </a:lnTo>
                  <a:lnTo>
                    <a:pt x="158045" y="418498"/>
                  </a:lnTo>
                  <a:lnTo>
                    <a:pt x="118895" y="403794"/>
                  </a:lnTo>
                  <a:lnTo>
                    <a:pt x="83372" y="381752"/>
                  </a:lnTo>
                  <a:lnTo>
                    <a:pt x="52841" y="353218"/>
                  </a:lnTo>
                  <a:lnTo>
                    <a:pt x="28475" y="319288"/>
                  </a:lnTo>
                  <a:lnTo>
                    <a:pt x="11210" y="281267"/>
                  </a:lnTo>
                  <a:lnTo>
                    <a:pt x="1711" y="240615"/>
                  </a:lnTo>
                  <a:lnTo>
                    <a:pt x="0" y="219789"/>
                  </a:lnTo>
                  <a:lnTo>
                    <a:pt x="0" y="205849"/>
                  </a:lnTo>
                  <a:lnTo>
                    <a:pt x="5460" y="164464"/>
                  </a:lnTo>
                  <a:lnTo>
                    <a:pt x="18907" y="124937"/>
                  </a:lnTo>
                  <a:lnTo>
                    <a:pt x="39823" y="88787"/>
                  </a:lnTo>
                  <a:lnTo>
                    <a:pt x="67404" y="57404"/>
                  </a:lnTo>
                  <a:lnTo>
                    <a:pt x="100591" y="31994"/>
                  </a:lnTo>
                  <a:lnTo>
                    <a:pt x="138108" y="13532"/>
                  </a:lnTo>
                  <a:lnTo>
                    <a:pt x="178514" y="2729"/>
                  </a:lnTo>
                  <a:lnTo>
                    <a:pt x="206286" y="0"/>
                  </a:lnTo>
                  <a:lnTo>
                    <a:pt x="220255" y="0"/>
                  </a:lnTo>
                  <a:lnTo>
                    <a:pt x="261728" y="5449"/>
                  </a:lnTo>
                  <a:lnTo>
                    <a:pt x="301339" y="18867"/>
                  </a:lnTo>
                  <a:lnTo>
                    <a:pt x="337565" y="39738"/>
                  </a:lnTo>
                  <a:lnTo>
                    <a:pt x="369015" y="67261"/>
                  </a:lnTo>
                  <a:lnTo>
                    <a:pt x="394479" y="100378"/>
                  </a:lnTo>
                  <a:lnTo>
                    <a:pt x="412980" y="137816"/>
                  </a:lnTo>
                  <a:lnTo>
                    <a:pt x="423806" y="178136"/>
                  </a:lnTo>
                  <a:lnTo>
                    <a:pt x="426542" y="205849"/>
                  </a:lnTo>
                  <a:lnTo>
                    <a:pt x="426542" y="212819"/>
                  </a:lnTo>
                  <a:lnTo>
                    <a:pt x="426542" y="219789"/>
                  </a:lnTo>
                  <a:lnTo>
                    <a:pt x="421081" y="261174"/>
                  </a:lnTo>
                  <a:lnTo>
                    <a:pt x="407634" y="300701"/>
                  </a:lnTo>
                  <a:lnTo>
                    <a:pt x="386718" y="336850"/>
                  </a:lnTo>
                  <a:lnTo>
                    <a:pt x="359137" y="368233"/>
                  </a:lnTo>
                  <a:lnTo>
                    <a:pt x="325950" y="393644"/>
                  </a:lnTo>
                  <a:lnTo>
                    <a:pt x="288433" y="412106"/>
                  </a:lnTo>
                  <a:lnTo>
                    <a:pt x="248027" y="422909"/>
                  </a:lnTo>
                  <a:lnTo>
                    <a:pt x="227223" y="425297"/>
                  </a:lnTo>
                  <a:lnTo>
                    <a:pt x="220255" y="425638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982" y="3404536"/>
              <a:ext cx="209500" cy="19894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57154" y="-63330"/>
            <a:ext cx="9425305" cy="2347437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 marR="5080" indent="-635" algn="ctr">
              <a:lnSpc>
                <a:spcPts val="5650"/>
              </a:lnSpc>
              <a:spcBef>
                <a:spcPts val="1205"/>
              </a:spcBef>
            </a:pPr>
            <a:r>
              <a:rPr sz="4400" dirty="0">
                <a:solidFill>
                  <a:srgbClr val="5B4536"/>
                </a:solidFill>
              </a:rPr>
              <a:t>Теоритические и эксперементальные </a:t>
            </a:r>
            <a:r>
              <a:rPr sz="4400" dirty="0" err="1">
                <a:solidFill>
                  <a:srgbClr val="5B4536"/>
                </a:solidFill>
              </a:rPr>
              <a:t>методы</a:t>
            </a:r>
            <a:r>
              <a:rPr sz="4400" dirty="0">
                <a:solidFill>
                  <a:srgbClr val="5B4536"/>
                </a:solidFill>
              </a:rPr>
              <a:t> </a:t>
            </a:r>
            <a:r>
              <a:rPr sz="4400" dirty="0" err="1" smtClean="0">
                <a:solidFill>
                  <a:srgbClr val="5B4536"/>
                </a:solidFill>
              </a:rPr>
              <a:t>трансп</a:t>
            </a:r>
            <a:r>
              <a:rPr lang="ru-RU" sz="4400" dirty="0" smtClean="0">
                <a:solidFill>
                  <a:srgbClr val="5B4536"/>
                </a:solidFill>
              </a:rPr>
              <a:t>о</a:t>
            </a:r>
            <a:r>
              <a:rPr sz="4400" dirty="0" err="1" smtClean="0">
                <a:solidFill>
                  <a:srgbClr val="5B4536"/>
                </a:solidFill>
              </a:rPr>
              <a:t>ртного</a:t>
            </a:r>
            <a:r>
              <a:rPr sz="4400" dirty="0" smtClean="0">
                <a:solidFill>
                  <a:srgbClr val="5B4536"/>
                </a:solidFill>
              </a:rPr>
              <a:t> </a:t>
            </a:r>
            <a:r>
              <a:rPr sz="4400" dirty="0">
                <a:solidFill>
                  <a:srgbClr val="5B4536"/>
                </a:solidFill>
              </a:rPr>
              <a:t>строительство</a:t>
            </a:r>
            <a:endParaRPr sz="4400" dirty="0"/>
          </a:p>
        </p:txBody>
      </p:sp>
      <p:grpSp>
        <p:nvGrpSpPr>
          <p:cNvPr id="8" name="object 8"/>
          <p:cNvGrpSpPr/>
          <p:nvPr/>
        </p:nvGrpSpPr>
        <p:grpSpPr>
          <a:xfrm>
            <a:off x="689241" y="5887790"/>
            <a:ext cx="532765" cy="531495"/>
            <a:chOff x="689241" y="5887790"/>
            <a:chExt cx="532765" cy="531495"/>
          </a:xfrm>
        </p:grpSpPr>
        <p:sp>
          <p:nvSpPr>
            <p:cNvPr id="9" name="object 9"/>
            <p:cNvSpPr/>
            <p:nvPr/>
          </p:nvSpPr>
          <p:spPr>
            <a:xfrm>
              <a:off x="689241" y="5887790"/>
              <a:ext cx="532765" cy="531495"/>
            </a:xfrm>
            <a:custGeom>
              <a:avLst/>
              <a:gdLst/>
              <a:ahLst/>
              <a:cxnLst/>
              <a:rect l="l" t="t" r="r" b="b"/>
              <a:pathLst>
                <a:path w="532765" h="531495">
                  <a:moveTo>
                    <a:pt x="266142" y="531156"/>
                  </a:moveTo>
                  <a:lnTo>
                    <a:pt x="227090" y="528282"/>
                  </a:lnTo>
                  <a:lnTo>
                    <a:pt x="188885" y="519720"/>
                  </a:lnTo>
                  <a:lnTo>
                    <a:pt x="152351" y="505658"/>
                  </a:lnTo>
                  <a:lnTo>
                    <a:pt x="118281" y="486398"/>
                  </a:lnTo>
                  <a:lnTo>
                    <a:pt x="87411" y="462359"/>
                  </a:lnTo>
                  <a:lnTo>
                    <a:pt x="60411" y="434059"/>
                  </a:lnTo>
                  <a:lnTo>
                    <a:pt x="37864" y="402112"/>
                  </a:lnTo>
                  <a:lnTo>
                    <a:pt x="20258" y="367210"/>
                  </a:lnTo>
                  <a:lnTo>
                    <a:pt x="7975" y="330108"/>
                  </a:lnTo>
                  <a:lnTo>
                    <a:pt x="1281" y="291609"/>
                  </a:lnTo>
                  <a:lnTo>
                    <a:pt x="0" y="265578"/>
                  </a:lnTo>
                  <a:lnTo>
                    <a:pt x="80" y="259058"/>
                  </a:lnTo>
                  <a:lnTo>
                    <a:pt x="3917" y="220176"/>
                  </a:lnTo>
                  <a:lnTo>
                    <a:pt x="13433" y="182269"/>
                  </a:lnTo>
                  <a:lnTo>
                    <a:pt x="28416" y="146173"/>
                  </a:lnTo>
                  <a:lnTo>
                    <a:pt x="48549" y="112654"/>
                  </a:lnTo>
                  <a:lnTo>
                    <a:pt x="73387" y="82452"/>
                  </a:lnTo>
                  <a:lnTo>
                    <a:pt x="102404" y="56209"/>
                  </a:lnTo>
                  <a:lnTo>
                    <a:pt x="134959" y="34502"/>
                  </a:lnTo>
                  <a:lnTo>
                    <a:pt x="170360" y="17794"/>
                  </a:lnTo>
                  <a:lnTo>
                    <a:pt x="207828" y="6453"/>
                  </a:lnTo>
                  <a:lnTo>
                    <a:pt x="246565" y="719"/>
                  </a:lnTo>
                  <a:lnTo>
                    <a:pt x="266142" y="0"/>
                  </a:lnTo>
                  <a:lnTo>
                    <a:pt x="272675" y="79"/>
                  </a:lnTo>
                  <a:lnTo>
                    <a:pt x="311640" y="3909"/>
                  </a:lnTo>
                  <a:lnTo>
                    <a:pt x="349627" y="13404"/>
                  </a:lnTo>
                  <a:lnTo>
                    <a:pt x="385800" y="28356"/>
                  </a:lnTo>
                  <a:lnTo>
                    <a:pt x="419390" y="48446"/>
                  </a:lnTo>
                  <a:lnTo>
                    <a:pt x="449656" y="73232"/>
                  </a:lnTo>
                  <a:lnTo>
                    <a:pt x="475955" y="102187"/>
                  </a:lnTo>
                  <a:lnTo>
                    <a:pt x="497707" y="134673"/>
                  </a:lnTo>
                  <a:lnTo>
                    <a:pt x="514451" y="169999"/>
                  </a:lnTo>
                  <a:lnTo>
                    <a:pt x="525816" y="207387"/>
                  </a:lnTo>
                  <a:lnTo>
                    <a:pt x="531563" y="246043"/>
                  </a:lnTo>
                  <a:lnTo>
                    <a:pt x="532284" y="265578"/>
                  </a:lnTo>
                  <a:lnTo>
                    <a:pt x="532203" y="272097"/>
                  </a:lnTo>
                  <a:lnTo>
                    <a:pt x="528366" y="310980"/>
                  </a:lnTo>
                  <a:lnTo>
                    <a:pt x="518850" y="348887"/>
                  </a:lnTo>
                  <a:lnTo>
                    <a:pt x="503867" y="384983"/>
                  </a:lnTo>
                  <a:lnTo>
                    <a:pt x="483734" y="418502"/>
                  </a:lnTo>
                  <a:lnTo>
                    <a:pt x="458896" y="448704"/>
                  </a:lnTo>
                  <a:lnTo>
                    <a:pt x="429879" y="474947"/>
                  </a:lnTo>
                  <a:lnTo>
                    <a:pt x="397324" y="496653"/>
                  </a:lnTo>
                  <a:lnTo>
                    <a:pt x="361923" y="513361"/>
                  </a:lnTo>
                  <a:lnTo>
                    <a:pt x="324455" y="524703"/>
                  </a:lnTo>
                  <a:lnTo>
                    <a:pt x="285718" y="530437"/>
                  </a:lnTo>
                  <a:lnTo>
                    <a:pt x="266142" y="531156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886" y="6028689"/>
              <a:ext cx="261436" cy="24826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721" y="9176373"/>
            <a:ext cx="3029379" cy="111062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201319" y="9151035"/>
            <a:ext cx="1637030" cy="1136015"/>
          </a:xfrm>
          <a:custGeom>
            <a:avLst/>
            <a:gdLst/>
            <a:ahLst/>
            <a:cxnLst/>
            <a:rect l="l" t="t" r="r" b="b"/>
            <a:pathLst>
              <a:path w="1637029" h="1136015">
                <a:moveTo>
                  <a:pt x="575843" y="433019"/>
                </a:moveTo>
                <a:lnTo>
                  <a:pt x="554050" y="412508"/>
                </a:lnTo>
                <a:lnTo>
                  <a:pt x="551332" y="412775"/>
                </a:lnTo>
                <a:lnTo>
                  <a:pt x="281622" y="493661"/>
                </a:lnTo>
                <a:lnTo>
                  <a:pt x="269163" y="513600"/>
                </a:lnTo>
                <a:lnTo>
                  <a:pt x="269417" y="516318"/>
                </a:lnTo>
                <a:lnTo>
                  <a:pt x="290957" y="534111"/>
                </a:lnTo>
                <a:lnTo>
                  <a:pt x="293674" y="533857"/>
                </a:lnTo>
                <a:lnTo>
                  <a:pt x="560717" y="453758"/>
                </a:lnTo>
                <a:lnTo>
                  <a:pt x="575843" y="433019"/>
                </a:lnTo>
                <a:close/>
              </a:path>
              <a:path w="1637029" h="1136015">
                <a:moveTo>
                  <a:pt x="616534" y="568693"/>
                </a:moveTo>
                <a:lnTo>
                  <a:pt x="594741" y="548182"/>
                </a:lnTo>
                <a:lnTo>
                  <a:pt x="592023" y="548436"/>
                </a:lnTo>
                <a:lnTo>
                  <a:pt x="322313" y="629335"/>
                </a:lnTo>
                <a:lnTo>
                  <a:pt x="309854" y="649274"/>
                </a:lnTo>
                <a:lnTo>
                  <a:pt x="310108" y="651992"/>
                </a:lnTo>
                <a:lnTo>
                  <a:pt x="331647" y="669785"/>
                </a:lnTo>
                <a:lnTo>
                  <a:pt x="334365" y="669518"/>
                </a:lnTo>
                <a:lnTo>
                  <a:pt x="601408" y="589432"/>
                </a:lnTo>
                <a:lnTo>
                  <a:pt x="616534" y="568693"/>
                </a:lnTo>
                <a:close/>
              </a:path>
              <a:path w="1637029" h="1136015">
                <a:moveTo>
                  <a:pt x="657225" y="704354"/>
                </a:moveTo>
                <a:lnTo>
                  <a:pt x="635431" y="683844"/>
                </a:lnTo>
                <a:lnTo>
                  <a:pt x="632714" y="684098"/>
                </a:lnTo>
                <a:lnTo>
                  <a:pt x="363004" y="764997"/>
                </a:lnTo>
                <a:lnTo>
                  <a:pt x="350545" y="784936"/>
                </a:lnTo>
                <a:lnTo>
                  <a:pt x="350799" y="787654"/>
                </a:lnTo>
                <a:lnTo>
                  <a:pt x="372338" y="805446"/>
                </a:lnTo>
                <a:lnTo>
                  <a:pt x="375056" y="805180"/>
                </a:lnTo>
                <a:lnTo>
                  <a:pt x="642099" y="725093"/>
                </a:lnTo>
                <a:lnTo>
                  <a:pt x="657225" y="704354"/>
                </a:lnTo>
                <a:close/>
              </a:path>
              <a:path w="1637029" h="1136015">
                <a:moveTo>
                  <a:pt x="697915" y="840028"/>
                </a:moveTo>
                <a:lnTo>
                  <a:pt x="676122" y="819518"/>
                </a:lnTo>
                <a:lnTo>
                  <a:pt x="673404" y="819772"/>
                </a:lnTo>
                <a:lnTo>
                  <a:pt x="403694" y="900671"/>
                </a:lnTo>
                <a:lnTo>
                  <a:pt x="391236" y="920610"/>
                </a:lnTo>
                <a:lnTo>
                  <a:pt x="391490" y="923328"/>
                </a:lnTo>
                <a:lnTo>
                  <a:pt x="413029" y="941120"/>
                </a:lnTo>
                <a:lnTo>
                  <a:pt x="415747" y="940854"/>
                </a:lnTo>
                <a:lnTo>
                  <a:pt x="682790" y="860767"/>
                </a:lnTo>
                <a:lnTo>
                  <a:pt x="697915" y="840028"/>
                </a:lnTo>
                <a:close/>
              </a:path>
              <a:path w="1637029" h="1136015">
                <a:moveTo>
                  <a:pt x="738606" y="975690"/>
                </a:moveTo>
                <a:lnTo>
                  <a:pt x="716813" y="955192"/>
                </a:lnTo>
                <a:lnTo>
                  <a:pt x="714095" y="955446"/>
                </a:lnTo>
                <a:lnTo>
                  <a:pt x="444385" y="1036332"/>
                </a:lnTo>
                <a:lnTo>
                  <a:pt x="431927" y="1056284"/>
                </a:lnTo>
                <a:lnTo>
                  <a:pt x="432181" y="1059002"/>
                </a:lnTo>
                <a:lnTo>
                  <a:pt x="453720" y="1076782"/>
                </a:lnTo>
                <a:lnTo>
                  <a:pt x="456438" y="1076528"/>
                </a:lnTo>
                <a:lnTo>
                  <a:pt x="723480" y="996442"/>
                </a:lnTo>
                <a:lnTo>
                  <a:pt x="738606" y="975690"/>
                </a:lnTo>
                <a:close/>
              </a:path>
              <a:path w="1637029" h="1136015">
                <a:moveTo>
                  <a:pt x="1135811" y="265074"/>
                </a:moveTo>
                <a:lnTo>
                  <a:pt x="1114018" y="244563"/>
                </a:lnTo>
                <a:lnTo>
                  <a:pt x="1111300" y="244830"/>
                </a:lnTo>
                <a:lnTo>
                  <a:pt x="841590" y="325716"/>
                </a:lnTo>
                <a:lnTo>
                  <a:pt x="829132" y="345655"/>
                </a:lnTo>
                <a:lnTo>
                  <a:pt x="829386" y="348373"/>
                </a:lnTo>
                <a:lnTo>
                  <a:pt x="850925" y="366166"/>
                </a:lnTo>
                <a:lnTo>
                  <a:pt x="853643" y="365912"/>
                </a:lnTo>
                <a:lnTo>
                  <a:pt x="1120686" y="285813"/>
                </a:lnTo>
                <a:lnTo>
                  <a:pt x="1135811" y="265074"/>
                </a:lnTo>
                <a:close/>
              </a:path>
              <a:path w="1637029" h="1136015">
                <a:moveTo>
                  <a:pt x="1176502" y="400735"/>
                </a:moveTo>
                <a:lnTo>
                  <a:pt x="1154709" y="380238"/>
                </a:lnTo>
                <a:lnTo>
                  <a:pt x="1151991" y="380492"/>
                </a:lnTo>
                <a:lnTo>
                  <a:pt x="882281" y="461391"/>
                </a:lnTo>
                <a:lnTo>
                  <a:pt x="869823" y="481330"/>
                </a:lnTo>
                <a:lnTo>
                  <a:pt x="870077" y="484047"/>
                </a:lnTo>
                <a:lnTo>
                  <a:pt x="891616" y="501840"/>
                </a:lnTo>
                <a:lnTo>
                  <a:pt x="894334" y="501573"/>
                </a:lnTo>
                <a:lnTo>
                  <a:pt x="1161376" y="421487"/>
                </a:lnTo>
                <a:lnTo>
                  <a:pt x="1176502" y="400735"/>
                </a:lnTo>
                <a:close/>
              </a:path>
              <a:path w="1637029" h="1136015">
                <a:moveTo>
                  <a:pt x="1217193" y="536397"/>
                </a:moveTo>
                <a:lnTo>
                  <a:pt x="1195400" y="515899"/>
                </a:lnTo>
                <a:lnTo>
                  <a:pt x="1192682" y="516153"/>
                </a:lnTo>
                <a:lnTo>
                  <a:pt x="922972" y="597052"/>
                </a:lnTo>
                <a:lnTo>
                  <a:pt x="910513" y="616991"/>
                </a:lnTo>
                <a:lnTo>
                  <a:pt x="910767" y="619709"/>
                </a:lnTo>
                <a:lnTo>
                  <a:pt x="932307" y="637501"/>
                </a:lnTo>
                <a:lnTo>
                  <a:pt x="935024" y="637235"/>
                </a:lnTo>
                <a:lnTo>
                  <a:pt x="1202067" y="557149"/>
                </a:lnTo>
                <a:lnTo>
                  <a:pt x="1217193" y="536397"/>
                </a:lnTo>
                <a:close/>
              </a:path>
              <a:path w="1637029" h="1136015">
                <a:moveTo>
                  <a:pt x="1257884" y="672084"/>
                </a:moveTo>
                <a:lnTo>
                  <a:pt x="1236091" y="651573"/>
                </a:lnTo>
                <a:lnTo>
                  <a:pt x="1233373" y="651827"/>
                </a:lnTo>
                <a:lnTo>
                  <a:pt x="963663" y="732726"/>
                </a:lnTo>
                <a:lnTo>
                  <a:pt x="951204" y="752665"/>
                </a:lnTo>
                <a:lnTo>
                  <a:pt x="951458" y="755383"/>
                </a:lnTo>
                <a:lnTo>
                  <a:pt x="972997" y="773176"/>
                </a:lnTo>
                <a:lnTo>
                  <a:pt x="975715" y="772909"/>
                </a:lnTo>
                <a:lnTo>
                  <a:pt x="1242758" y="692823"/>
                </a:lnTo>
                <a:lnTo>
                  <a:pt x="1257884" y="672084"/>
                </a:lnTo>
                <a:close/>
              </a:path>
              <a:path w="1637029" h="1136015">
                <a:moveTo>
                  <a:pt x="1298575" y="807745"/>
                </a:moveTo>
                <a:lnTo>
                  <a:pt x="1276781" y="787234"/>
                </a:lnTo>
                <a:lnTo>
                  <a:pt x="1274064" y="787501"/>
                </a:lnTo>
                <a:lnTo>
                  <a:pt x="1004354" y="868387"/>
                </a:lnTo>
                <a:lnTo>
                  <a:pt x="991895" y="888326"/>
                </a:lnTo>
                <a:lnTo>
                  <a:pt x="992149" y="891044"/>
                </a:lnTo>
                <a:lnTo>
                  <a:pt x="1013688" y="908837"/>
                </a:lnTo>
                <a:lnTo>
                  <a:pt x="1016406" y="908583"/>
                </a:lnTo>
                <a:lnTo>
                  <a:pt x="1283449" y="828484"/>
                </a:lnTo>
                <a:lnTo>
                  <a:pt x="1298575" y="807745"/>
                </a:lnTo>
                <a:close/>
              </a:path>
              <a:path w="1637029" h="1136015">
                <a:moveTo>
                  <a:pt x="1636852" y="990168"/>
                </a:moveTo>
                <a:lnTo>
                  <a:pt x="1385163" y="147281"/>
                </a:lnTo>
                <a:lnTo>
                  <a:pt x="1358290" y="118313"/>
                </a:lnTo>
                <a:lnTo>
                  <a:pt x="1320495" y="106705"/>
                </a:lnTo>
                <a:lnTo>
                  <a:pt x="1315516" y="106692"/>
                </a:lnTo>
                <a:lnTo>
                  <a:pt x="1305547" y="107632"/>
                </a:lnTo>
                <a:lnTo>
                  <a:pt x="1300607" y="108597"/>
                </a:lnTo>
                <a:lnTo>
                  <a:pt x="1254315" y="122491"/>
                </a:lnTo>
                <a:lnTo>
                  <a:pt x="1228153" y="35217"/>
                </a:lnTo>
                <a:lnTo>
                  <a:pt x="1209522" y="1358"/>
                </a:lnTo>
                <a:lnTo>
                  <a:pt x="1201381" y="0"/>
                </a:lnTo>
                <a:lnTo>
                  <a:pt x="1198664" y="266"/>
                </a:lnTo>
                <a:lnTo>
                  <a:pt x="765873" y="130073"/>
                </a:lnTo>
                <a:lnTo>
                  <a:pt x="730973" y="145440"/>
                </a:lnTo>
                <a:lnTo>
                  <a:pt x="700849" y="168821"/>
                </a:lnTo>
                <a:lnTo>
                  <a:pt x="677316" y="198818"/>
                </a:lnTo>
                <a:lnTo>
                  <a:pt x="661733" y="233629"/>
                </a:lnTo>
                <a:lnTo>
                  <a:pt x="658939" y="244182"/>
                </a:lnTo>
                <a:lnTo>
                  <a:pt x="656602" y="241922"/>
                </a:lnTo>
                <a:lnTo>
                  <a:pt x="625411" y="219837"/>
                </a:lnTo>
                <a:lnTo>
                  <a:pt x="582498" y="204317"/>
                </a:lnTo>
                <a:lnTo>
                  <a:pt x="552119" y="201218"/>
                </a:lnTo>
                <a:lnTo>
                  <a:pt x="544487" y="201371"/>
                </a:lnTo>
                <a:lnTo>
                  <a:pt x="506882" y="207746"/>
                </a:lnTo>
                <a:lnTo>
                  <a:pt x="74091" y="337553"/>
                </a:lnTo>
                <a:lnTo>
                  <a:pt x="61633" y="357492"/>
                </a:lnTo>
                <a:lnTo>
                  <a:pt x="61887" y="360197"/>
                </a:lnTo>
                <a:lnTo>
                  <a:pt x="94881" y="470230"/>
                </a:lnTo>
                <a:lnTo>
                  <a:pt x="49695" y="483781"/>
                </a:lnTo>
                <a:lnTo>
                  <a:pt x="14401" y="510705"/>
                </a:lnTo>
                <a:lnTo>
                  <a:pt x="25" y="552627"/>
                </a:lnTo>
                <a:lnTo>
                  <a:pt x="0" y="557606"/>
                </a:lnTo>
                <a:lnTo>
                  <a:pt x="939" y="567575"/>
                </a:lnTo>
                <a:lnTo>
                  <a:pt x="1143" y="568604"/>
                </a:lnTo>
                <a:lnTo>
                  <a:pt x="1892" y="572452"/>
                </a:lnTo>
                <a:lnTo>
                  <a:pt x="170903" y="1135964"/>
                </a:lnTo>
                <a:lnTo>
                  <a:pt x="214706" y="1135964"/>
                </a:lnTo>
                <a:lnTo>
                  <a:pt x="42164" y="560374"/>
                </a:lnTo>
                <a:lnTo>
                  <a:pt x="41795" y="556412"/>
                </a:lnTo>
                <a:lnTo>
                  <a:pt x="62153" y="523836"/>
                </a:lnTo>
                <a:lnTo>
                  <a:pt x="106934" y="510413"/>
                </a:lnTo>
                <a:lnTo>
                  <a:pt x="294563" y="1135964"/>
                </a:lnTo>
                <a:lnTo>
                  <a:pt x="338366" y="1135964"/>
                </a:lnTo>
                <a:lnTo>
                  <a:pt x="108902" y="370903"/>
                </a:lnTo>
                <a:lnTo>
                  <a:pt x="526008" y="245808"/>
                </a:lnTo>
                <a:lnTo>
                  <a:pt x="533400" y="244373"/>
                </a:lnTo>
                <a:lnTo>
                  <a:pt x="548271" y="242963"/>
                </a:lnTo>
                <a:lnTo>
                  <a:pt x="555713" y="243001"/>
                </a:lnTo>
                <a:lnTo>
                  <a:pt x="570585" y="244513"/>
                </a:lnTo>
                <a:lnTo>
                  <a:pt x="612178" y="260337"/>
                </a:lnTo>
                <a:lnTo>
                  <a:pt x="644575" y="290855"/>
                </a:lnTo>
                <a:lnTo>
                  <a:pt x="890435" y="1090282"/>
                </a:lnTo>
                <a:lnTo>
                  <a:pt x="738124" y="1135964"/>
                </a:lnTo>
                <a:lnTo>
                  <a:pt x="884174" y="1135964"/>
                </a:lnTo>
                <a:lnTo>
                  <a:pt x="920623" y="1125042"/>
                </a:lnTo>
                <a:lnTo>
                  <a:pt x="925245" y="1123657"/>
                </a:lnTo>
                <a:lnTo>
                  <a:pt x="1485226" y="955700"/>
                </a:lnTo>
                <a:lnTo>
                  <a:pt x="1497685" y="935761"/>
                </a:lnTo>
                <a:lnTo>
                  <a:pt x="1497431" y="933043"/>
                </a:lnTo>
                <a:lnTo>
                  <a:pt x="1490599" y="910285"/>
                </a:lnTo>
                <a:lnTo>
                  <a:pt x="1450403" y="776274"/>
                </a:lnTo>
                <a:lnTo>
                  <a:pt x="1450403" y="922337"/>
                </a:lnTo>
                <a:lnTo>
                  <a:pt x="931329" y="1078026"/>
                </a:lnTo>
                <a:lnTo>
                  <a:pt x="699414" y="304673"/>
                </a:lnTo>
                <a:lnTo>
                  <a:pt x="698017" y="297548"/>
                </a:lnTo>
                <a:lnTo>
                  <a:pt x="697979" y="297154"/>
                </a:lnTo>
                <a:lnTo>
                  <a:pt x="696620" y="282676"/>
                </a:lnTo>
                <a:lnTo>
                  <a:pt x="696645" y="275234"/>
                </a:lnTo>
                <a:lnTo>
                  <a:pt x="706894" y="231927"/>
                </a:lnTo>
                <a:lnTo>
                  <a:pt x="732929" y="195821"/>
                </a:lnTo>
                <a:lnTo>
                  <a:pt x="770851" y="172377"/>
                </a:lnTo>
                <a:lnTo>
                  <a:pt x="1187958" y="47282"/>
                </a:lnTo>
                <a:lnTo>
                  <a:pt x="1450403" y="922337"/>
                </a:lnTo>
                <a:lnTo>
                  <a:pt x="1450403" y="776274"/>
                </a:lnTo>
                <a:lnTo>
                  <a:pt x="1266367" y="162674"/>
                </a:lnTo>
                <a:lnTo>
                  <a:pt x="1312252" y="148907"/>
                </a:lnTo>
                <a:lnTo>
                  <a:pt x="1316710" y="148488"/>
                </a:lnTo>
                <a:lnTo>
                  <a:pt x="1325740" y="149415"/>
                </a:lnTo>
                <a:lnTo>
                  <a:pt x="1594637" y="986929"/>
                </a:lnTo>
                <a:lnTo>
                  <a:pt x="1595056" y="991362"/>
                </a:lnTo>
                <a:lnTo>
                  <a:pt x="1594129" y="1000404"/>
                </a:lnTo>
                <a:lnTo>
                  <a:pt x="1201127" y="1135964"/>
                </a:lnTo>
                <a:lnTo>
                  <a:pt x="1347190" y="1135964"/>
                </a:lnTo>
                <a:lnTo>
                  <a:pt x="1587220" y="1063980"/>
                </a:lnTo>
                <a:lnTo>
                  <a:pt x="1622450" y="1037082"/>
                </a:lnTo>
                <a:lnTo>
                  <a:pt x="1636839" y="995146"/>
                </a:lnTo>
                <a:lnTo>
                  <a:pt x="1636852" y="990168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0628703" y="9850017"/>
            <a:ext cx="1134110" cy="437515"/>
            <a:chOff x="10628703" y="9850017"/>
            <a:chExt cx="1134110" cy="437515"/>
          </a:xfrm>
        </p:grpSpPr>
        <p:sp>
          <p:nvSpPr>
            <p:cNvPr id="14" name="object 14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59979" y="9975544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1891383" y="0"/>
            <a:ext cx="1142365" cy="602615"/>
            <a:chOff x="11891383" y="0"/>
            <a:chExt cx="1142365" cy="602615"/>
          </a:xfrm>
        </p:grpSpPr>
        <p:sp>
          <p:nvSpPr>
            <p:cNvPr id="17" name="object 17"/>
            <p:cNvSpPr/>
            <p:nvPr/>
          </p:nvSpPr>
          <p:spPr>
            <a:xfrm>
              <a:off x="11891383" y="0"/>
              <a:ext cx="1142365" cy="602615"/>
            </a:xfrm>
            <a:custGeom>
              <a:avLst/>
              <a:gdLst/>
              <a:ahLst/>
              <a:cxnLst/>
              <a:rect l="l" t="t" r="r" b="b"/>
              <a:pathLst>
                <a:path w="1142365" h="602615">
                  <a:moveTo>
                    <a:pt x="571109" y="602208"/>
                  </a:moveTo>
                  <a:lnTo>
                    <a:pt x="524269" y="600315"/>
                  </a:lnTo>
                  <a:lnTo>
                    <a:pt x="478472" y="594733"/>
                  </a:lnTo>
                  <a:lnTo>
                    <a:pt x="433865" y="585610"/>
                  </a:lnTo>
                  <a:lnTo>
                    <a:pt x="390594" y="573093"/>
                  </a:lnTo>
                  <a:lnTo>
                    <a:pt x="348807" y="557328"/>
                  </a:lnTo>
                  <a:lnTo>
                    <a:pt x="308651" y="538462"/>
                  </a:lnTo>
                  <a:lnTo>
                    <a:pt x="270273" y="516643"/>
                  </a:lnTo>
                  <a:lnTo>
                    <a:pt x="233819" y="492017"/>
                  </a:lnTo>
                  <a:lnTo>
                    <a:pt x="199437" y="464732"/>
                  </a:lnTo>
                  <a:lnTo>
                    <a:pt x="167273" y="434934"/>
                  </a:lnTo>
                  <a:lnTo>
                    <a:pt x="137476" y="402771"/>
                  </a:lnTo>
                  <a:lnTo>
                    <a:pt x="110190" y="368389"/>
                  </a:lnTo>
                  <a:lnTo>
                    <a:pt x="85565" y="331935"/>
                  </a:lnTo>
                  <a:lnTo>
                    <a:pt x="63746" y="293556"/>
                  </a:lnTo>
                  <a:lnTo>
                    <a:pt x="44880" y="253400"/>
                  </a:lnTo>
                  <a:lnTo>
                    <a:pt x="29115" y="211613"/>
                  </a:lnTo>
                  <a:lnTo>
                    <a:pt x="16597" y="168343"/>
                  </a:lnTo>
                  <a:lnTo>
                    <a:pt x="7474" y="123736"/>
                  </a:lnTo>
                  <a:lnTo>
                    <a:pt x="1893" y="77938"/>
                  </a:lnTo>
                  <a:lnTo>
                    <a:pt x="0" y="31099"/>
                  </a:lnTo>
                  <a:lnTo>
                    <a:pt x="1256" y="0"/>
                  </a:lnTo>
                  <a:lnTo>
                    <a:pt x="1140963" y="0"/>
                  </a:lnTo>
                  <a:lnTo>
                    <a:pt x="1142220" y="31099"/>
                  </a:lnTo>
                  <a:lnTo>
                    <a:pt x="1140326" y="77938"/>
                  </a:lnTo>
                  <a:lnTo>
                    <a:pt x="1134745" y="123736"/>
                  </a:lnTo>
                  <a:lnTo>
                    <a:pt x="1125621" y="168343"/>
                  </a:lnTo>
                  <a:lnTo>
                    <a:pt x="1113104" y="211613"/>
                  </a:lnTo>
                  <a:lnTo>
                    <a:pt x="1097339" y="253400"/>
                  </a:lnTo>
                  <a:lnTo>
                    <a:pt x="1078473" y="293556"/>
                  </a:lnTo>
                  <a:lnTo>
                    <a:pt x="1056654" y="331935"/>
                  </a:lnTo>
                  <a:lnTo>
                    <a:pt x="1032028" y="368389"/>
                  </a:lnTo>
                  <a:lnTo>
                    <a:pt x="1004743" y="402771"/>
                  </a:lnTo>
                  <a:lnTo>
                    <a:pt x="974945" y="434934"/>
                  </a:lnTo>
                  <a:lnTo>
                    <a:pt x="942781" y="464732"/>
                  </a:lnTo>
                  <a:lnTo>
                    <a:pt x="908399" y="492017"/>
                  </a:lnTo>
                  <a:lnTo>
                    <a:pt x="871945" y="516643"/>
                  </a:lnTo>
                  <a:lnTo>
                    <a:pt x="833567" y="538462"/>
                  </a:lnTo>
                  <a:lnTo>
                    <a:pt x="793411" y="557328"/>
                  </a:lnTo>
                  <a:lnTo>
                    <a:pt x="751624" y="573093"/>
                  </a:lnTo>
                  <a:lnTo>
                    <a:pt x="708353" y="585610"/>
                  </a:lnTo>
                  <a:lnTo>
                    <a:pt x="663746" y="594733"/>
                  </a:lnTo>
                  <a:lnTo>
                    <a:pt x="617949" y="600315"/>
                  </a:lnTo>
                  <a:lnTo>
                    <a:pt x="571109" y="602208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13618" y="0"/>
              <a:ext cx="897890" cy="480059"/>
            </a:xfrm>
            <a:custGeom>
              <a:avLst/>
              <a:gdLst/>
              <a:ahLst/>
              <a:cxnLst/>
              <a:rect l="l" t="t" r="r" b="b"/>
              <a:pathLst>
                <a:path w="897890" h="480059">
                  <a:moveTo>
                    <a:pt x="448873" y="479972"/>
                  </a:moveTo>
                  <a:lnTo>
                    <a:pt x="399964" y="477338"/>
                  </a:lnTo>
                  <a:lnTo>
                    <a:pt x="352579" y="469619"/>
                  </a:lnTo>
                  <a:lnTo>
                    <a:pt x="306994" y="457088"/>
                  </a:lnTo>
                  <a:lnTo>
                    <a:pt x="263483" y="440020"/>
                  </a:lnTo>
                  <a:lnTo>
                    <a:pt x="222318" y="418688"/>
                  </a:lnTo>
                  <a:lnTo>
                    <a:pt x="183774" y="393366"/>
                  </a:lnTo>
                  <a:lnTo>
                    <a:pt x="148125" y="364327"/>
                  </a:lnTo>
                  <a:lnTo>
                    <a:pt x="115644" y="331847"/>
                  </a:lnTo>
                  <a:lnTo>
                    <a:pt x="86606" y="296198"/>
                  </a:lnTo>
                  <a:lnTo>
                    <a:pt x="61284" y="257654"/>
                  </a:lnTo>
                  <a:lnTo>
                    <a:pt x="39952" y="216489"/>
                  </a:lnTo>
                  <a:lnTo>
                    <a:pt x="22883" y="172977"/>
                  </a:lnTo>
                  <a:lnTo>
                    <a:pt x="10353" y="127393"/>
                  </a:lnTo>
                  <a:lnTo>
                    <a:pt x="2633" y="80008"/>
                  </a:lnTo>
                  <a:lnTo>
                    <a:pt x="0" y="31099"/>
                  </a:lnTo>
                  <a:lnTo>
                    <a:pt x="1674" y="0"/>
                  </a:lnTo>
                  <a:lnTo>
                    <a:pt x="896072" y="0"/>
                  </a:lnTo>
                  <a:lnTo>
                    <a:pt x="897747" y="31099"/>
                  </a:lnTo>
                  <a:lnTo>
                    <a:pt x="895113" y="80008"/>
                  </a:lnTo>
                  <a:lnTo>
                    <a:pt x="887394" y="127393"/>
                  </a:lnTo>
                  <a:lnTo>
                    <a:pt x="874863" y="172977"/>
                  </a:lnTo>
                  <a:lnTo>
                    <a:pt x="857795" y="216489"/>
                  </a:lnTo>
                  <a:lnTo>
                    <a:pt x="836463" y="257654"/>
                  </a:lnTo>
                  <a:lnTo>
                    <a:pt x="811141" y="296198"/>
                  </a:lnTo>
                  <a:lnTo>
                    <a:pt x="782102" y="331847"/>
                  </a:lnTo>
                  <a:lnTo>
                    <a:pt x="749622" y="364327"/>
                  </a:lnTo>
                  <a:lnTo>
                    <a:pt x="713973" y="393366"/>
                  </a:lnTo>
                  <a:lnTo>
                    <a:pt x="675429" y="418688"/>
                  </a:lnTo>
                  <a:lnTo>
                    <a:pt x="634264" y="440020"/>
                  </a:lnTo>
                  <a:lnTo>
                    <a:pt x="590752" y="457088"/>
                  </a:lnTo>
                  <a:lnTo>
                    <a:pt x="545167" y="469619"/>
                  </a:lnTo>
                  <a:lnTo>
                    <a:pt x="497783" y="477338"/>
                  </a:lnTo>
                  <a:lnTo>
                    <a:pt x="448873" y="479972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0" y="0"/>
            <a:ext cx="1295400" cy="1472565"/>
          </a:xfrm>
          <a:custGeom>
            <a:avLst/>
            <a:gdLst/>
            <a:ahLst/>
            <a:cxnLst/>
            <a:rect l="l" t="t" r="r" b="b"/>
            <a:pathLst>
              <a:path w="1295400" h="1472565">
                <a:moveTo>
                  <a:pt x="0" y="1472302"/>
                </a:moveTo>
                <a:lnTo>
                  <a:pt x="0" y="0"/>
                </a:lnTo>
                <a:lnTo>
                  <a:pt x="1295317" y="0"/>
                </a:lnTo>
                <a:lnTo>
                  <a:pt x="1284429" y="16916"/>
                </a:lnTo>
                <a:lnTo>
                  <a:pt x="1263935" y="58386"/>
                </a:lnTo>
                <a:lnTo>
                  <a:pt x="1248559" y="101172"/>
                </a:lnTo>
                <a:lnTo>
                  <a:pt x="1237689" y="145131"/>
                </a:lnTo>
                <a:lnTo>
                  <a:pt x="1230714" y="190118"/>
                </a:lnTo>
                <a:lnTo>
                  <a:pt x="1227025" y="235991"/>
                </a:lnTo>
                <a:lnTo>
                  <a:pt x="1226012" y="282605"/>
                </a:lnTo>
                <a:lnTo>
                  <a:pt x="1227063" y="329817"/>
                </a:lnTo>
                <a:lnTo>
                  <a:pt x="1229568" y="377484"/>
                </a:lnTo>
                <a:lnTo>
                  <a:pt x="1232917" y="425463"/>
                </a:lnTo>
                <a:lnTo>
                  <a:pt x="1236500" y="473609"/>
                </a:lnTo>
                <a:lnTo>
                  <a:pt x="1239705" y="521779"/>
                </a:lnTo>
                <a:lnTo>
                  <a:pt x="1241924" y="569831"/>
                </a:lnTo>
                <a:lnTo>
                  <a:pt x="1242544" y="617620"/>
                </a:lnTo>
                <a:lnTo>
                  <a:pt x="1240957" y="665002"/>
                </a:lnTo>
                <a:lnTo>
                  <a:pt x="1236550" y="711835"/>
                </a:lnTo>
                <a:lnTo>
                  <a:pt x="1228432" y="760974"/>
                </a:lnTo>
                <a:lnTo>
                  <a:pt x="1216519" y="809125"/>
                </a:lnTo>
                <a:lnTo>
                  <a:pt x="1201005" y="856154"/>
                </a:lnTo>
                <a:lnTo>
                  <a:pt x="1182086" y="901930"/>
                </a:lnTo>
                <a:lnTo>
                  <a:pt x="1159955" y="946319"/>
                </a:lnTo>
                <a:lnTo>
                  <a:pt x="1134809" y="989188"/>
                </a:lnTo>
                <a:lnTo>
                  <a:pt x="1106841" y="1030403"/>
                </a:lnTo>
                <a:lnTo>
                  <a:pt x="1076247" y="1069833"/>
                </a:lnTo>
                <a:lnTo>
                  <a:pt x="1043220" y="1107344"/>
                </a:lnTo>
                <a:lnTo>
                  <a:pt x="1007957" y="1142803"/>
                </a:lnTo>
                <a:lnTo>
                  <a:pt x="970651" y="1176078"/>
                </a:lnTo>
                <a:lnTo>
                  <a:pt x="931497" y="1207034"/>
                </a:lnTo>
                <a:lnTo>
                  <a:pt x="890763" y="1235656"/>
                </a:lnTo>
                <a:lnTo>
                  <a:pt x="848660" y="1262050"/>
                </a:lnTo>
                <a:lnTo>
                  <a:pt x="805304" y="1286268"/>
                </a:lnTo>
                <a:lnTo>
                  <a:pt x="760807" y="1308364"/>
                </a:lnTo>
                <a:lnTo>
                  <a:pt x="715285" y="1328388"/>
                </a:lnTo>
                <a:lnTo>
                  <a:pt x="668850" y="1346394"/>
                </a:lnTo>
                <a:lnTo>
                  <a:pt x="621618" y="1362433"/>
                </a:lnTo>
                <a:lnTo>
                  <a:pt x="573702" y="1376559"/>
                </a:lnTo>
                <a:lnTo>
                  <a:pt x="525215" y="1388822"/>
                </a:lnTo>
                <a:lnTo>
                  <a:pt x="476273" y="1399275"/>
                </a:lnTo>
                <a:lnTo>
                  <a:pt x="426989" y="1407972"/>
                </a:lnTo>
                <a:lnTo>
                  <a:pt x="377476" y="1414963"/>
                </a:lnTo>
                <a:lnTo>
                  <a:pt x="328652" y="1420422"/>
                </a:lnTo>
                <a:lnTo>
                  <a:pt x="229923" y="1430095"/>
                </a:lnTo>
                <a:lnTo>
                  <a:pt x="180598" y="1435518"/>
                </a:lnTo>
                <a:lnTo>
                  <a:pt x="131687" y="1442137"/>
                </a:lnTo>
                <a:lnTo>
                  <a:pt x="83479" y="1450556"/>
                </a:lnTo>
                <a:lnTo>
                  <a:pt x="36263" y="1461380"/>
                </a:lnTo>
                <a:lnTo>
                  <a:pt x="0" y="1472302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1891383" y="0"/>
            <a:ext cx="6396990" cy="10287000"/>
            <a:chOff x="11891383" y="0"/>
            <a:chExt cx="6396990" cy="1028700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9901" y="0"/>
              <a:ext cx="3041393" cy="11174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5551846" y="8285449"/>
              <a:ext cx="1686560" cy="1250315"/>
            </a:xfrm>
            <a:custGeom>
              <a:avLst/>
              <a:gdLst/>
              <a:ahLst/>
              <a:cxnLst/>
              <a:rect l="l" t="t" r="r" b="b"/>
              <a:pathLst>
                <a:path w="1686559" h="1250315">
                  <a:moveTo>
                    <a:pt x="940800" y="1176821"/>
                  </a:moveTo>
                  <a:lnTo>
                    <a:pt x="902520" y="1178655"/>
                  </a:lnTo>
                  <a:lnTo>
                    <a:pt x="868450" y="1170074"/>
                  </a:lnTo>
                  <a:lnTo>
                    <a:pt x="841496" y="1152564"/>
                  </a:lnTo>
                  <a:lnTo>
                    <a:pt x="824565" y="1127611"/>
                  </a:lnTo>
                  <a:lnTo>
                    <a:pt x="184126" y="1250081"/>
                  </a:lnTo>
                  <a:lnTo>
                    <a:pt x="0" y="287221"/>
                  </a:lnTo>
                  <a:lnTo>
                    <a:pt x="1501979" y="0"/>
                  </a:lnTo>
                  <a:lnTo>
                    <a:pt x="1686105" y="962860"/>
                  </a:lnTo>
                  <a:lnTo>
                    <a:pt x="1030679" y="1088196"/>
                  </a:lnTo>
                  <a:lnTo>
                    <a:pt x="1024146" y="1117636"/>
                  </a:lnTo>
                  <a:lnTo>
                    <a:pt x="1005555" y="1143856"/>
                  </a:lnTo>
                  <a:lnTo>
                    <a:pt x="977056" y="1164402"/>
                  </a:lnTo>
                  <a:lnTo>
                    <a:pt x="940800" y="1176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5535568" y="8269172"/>
              <a:ext cx="1718945" cy="1282700"/>
            </a:xfrm>
            <a:custGeom>
              <a:avLst/>
              <a:gdLst/>
              <a:ahLst/>
              <a:cxnLst/>
              <a:rect l="l" t="t" r="r" b="b"/>
              <a:pathLst>
                <a:path w="1718944" h="1282700">
                  <a:moveTo>
                    <a:pt x="987177" y="1198823"/>
                  </a:moveTo>
                  <a:lnTo>
                    <a:pt x="931222" y="1209524"/>
                  </a:lnTo>
                  <a:lnTo>
                    <a:pt x="920171" y="1210177"/>
                  </a:lnTo>
                  <a:lnTo>
                    <a:pt x="884027" y="1202392"/>
                  </a:lnTo>
                  <a:lnTo>
                    <a:pt x="853938" y="1185562"/>
                  </a:lnTo>
                  <a:lnTo>
                    <a:pt x="832382" y="1160775"/>
                  </a:lnTo>
                  <a:lnTo>
                    <a:pt x="195088" y="1282643"/>
                  </a:lnTo>
                  <a:lnTo>
                    <a:pt x="187238" y="1277314"/>
                  </a:lnTo>
                  <a:lnTo>
                    <a:pt x="0" y="298181"/>
                  </a:lnTo>
                  <a:lnTo>
                    <a:pt x="5329" y="290330"/>
                  </a:lnTo>
                  <a:lnTo>
                    <a:pt x="1523570" y="0"/>
                  </a:lnTo>
                  <a:lnTo>
                    <a:pt x="1531420" y="5329"/>
                  </a:lnTo>
                  <a:lnTo>
                    <a:pt x="1535791" y="28186"/>
                  </a:lnTo>
                  <a:lnTo>
                    <a:pt x="33817" y="315406"/>
                  </a:lnTo>
                  <a:lnTo>
                    <a:pt x="212313" y="1248826"/>
                  </a:lnTo>
                  <a:lnTo>
                    <a:pt x="845131" y="1127813"/>
                  </a:lnTo>
                  <a:lnTo>
                    <a:pt x="852191" y="1131719"/>
                  </a:lnTo>
                  <a:lnTo>
                    <a:pt x="854817" y="1138463"/>
                  </a:lnTo>
                  <a:lnTo>
                    <a:pt x="869222" y="1159092"/>
                  </a:lnTo>
                  <a:lnTo>
                    <a:pt x="892400" y="1173344"/>
                  </a:lnTo>
                  <a:lnTo>
                    <a:pt x="921648" y="1180134"/>
                  </a:lnTo>
                  <a:lnTo>
                    <a:pt x="954265" y="1178381"/>
                  </a:lnTo>
                  <a:lnTo>
                    <a:pt x="1038601" y="1162253"/>
                  </a:lnTo>
                  <a:lnTo>
                    <a:pt x="1028409" y="1174782"/>
                  </a:lnTo>
                  <a:lnTo>
                    <a:pt x="997686" y="1195354"/>
                  </a:lnTo>
                  <a:lnTo>
                    <a:pt x="987177" y="1198823"/>
                  </a:lnTo>
                  <a:close/>
                </a:path>
                <a:path w="1718944" h="1282700">
                  <a:moveTo>
                    <a:pt x="1038601" y="1162253"/>
                  </a:moveTo>
                  <a:lnTo>
                    <a:pt x="954265" y="1178381"/>
                  </a:lnTo>
                  <a:lnTo>
                    <a:pt x="985227" y="1167976"/>
                  </a:lnTo>
                  <a:lnTo>
                    <a:pt x="1009905" y="1150873"/>
                  </a:lnTo>
                  <a:lnTo>
                    <a:pt x="1026187" y="1129076"/>
                  </a:lnTo>
                  <a:lnTo>
                    <a:pt x="1031962" y="1104588"/>
                  </a:lnTo>
                  <a:lnTo>
                    <a:pt x="1031909" y="1097352"/>
                  </a:lnTo>
                  <a:lnTo>
                    <a:pt x="1037034" y="1091116"/>
                  </a:lnTo>
                  <a:lnTo>
                    <a:pt x="1684841" y="967237"/>
                  </a:lnTo>
                  <a:lnTo>
                    <a:pt x="1506344" y="33817"/>
                  </a:lnTo>
                  <a:lnTo>
                    <a:pt x="1535791" y="28186"/>
                  </a:lnTo>
                  <a:lnTo>
                    <a:pt x="1718658" y="984462"/>
                  </a:lnTo>
                  <a:lnTo>
                    <a:pt x="1713328" y="992313"/>
                  </a:lnTo>
                  <a:lnTo>
                    <a:pt x="1061052" y="1117046"/>
                  </a:lnTo>
                  <a:lnTo>
                    <a:pt x="1050163" y="1148038"/>
                  </a:lnTo>
                  <a:lnTo>
                    <a:pt x="1038601" y="1162253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637531" y="8262224"/>
              <a:ext cx="1492885" cy="1187450"/>
            </a:xfrm>
            <a:custGeom>
              <a:avLst/>
              <a:gdLst/>
              <a:ahLst/>
              <a:cxnLst/>
              <a:rect l="l" t="t" r="r" b="b"/>
              <a:pathLst>
                <a:path w="1492884" h="1187450">
                  <a:moveTo>
                    <a:pt x="848962" y="1088606"/>
                  </a:moveTo>
                  <a:lnTo>
                    <a:pt x="814546" y="1091929"/>
                  </a:lnTo>
                  <a:lnTo>
                    <a:pt x="787358" y="1080834"/>
                  </a:lnTo>
                  <a:lnTo>
                    <a:pt x="776314" y="1073170"/>
                  </a:lnTo>
                  <a:lnTo>
                    <a:pt x="179021" y="1187390"/>
                  </a:lnTo>
                  <a:lnTo>
                    <a:pt x="0" y="251225"/>
                  </a:lnTo>
                  <a:lnTo>
                    <a:pt x="1313745" y="0"/>
                  </a:lnTo>
                  <a:lnTo>
                    <a:pt x="1492767" y="936164"/>
                  </a:lnTo>
                  <a:lnTo>
                    <a:pt x="881692" y="1053019"/>
                  </a:lnTo>
                  <a:lnTo>
                    <a:pt x="848962" y="1088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621251" y="8245939"/>
              <a:ext cx="1525905" cy="1220470"/>
            </a:xfrm>
            <a:custGeom>
              <a:avLst/>
              <a:gdLst/>
              <a:ahLst/>
              <a:cxnLst/>
              <a:rect l="l" t="t" r="r" b="b"/>
              <a:pathLst>
                <a:path w="1525905" h="1220470">
                  <a:moveTo>
                    <a:pt x="856333" y="1123423"/>
                  </a:moveTo>
                  <a:lnTo>
                    <a:pt x="835202" y="1124086"/>
                  </a:lnTo>
                  <a:lnTo>
                    <a:pt x="816105" y="1119532"/>
                  </a:lnTo>
                  <a:lnTo>
                    <a:pt x="800265" y="1112421"/>
                  </a:lnTo>
                  <a:lnTo>
                    <a:pt x="788907" y="1105415"/>
                  </a:lnTo>
                  <a:lnTo>
                    <a:pt x="189982" y="1219947"/>
                  </a:lnTo>
                  <a:lnTo>
                    <a:pt x="182131" y="1214617"/>
                  </a:lnTo>
                  <a:lnTo>
                    <a:pt x="0" y="262186"/>
                  </a:lnTo>
                  <a:lnTo>
                    <a:pt x="5329" y="254336"/>
                  </a:lnTo>
                  <a:lnTo>
                    <a:pt x="1335341" y="0"/>
                  </a:lnTo>
                  <a:lnTo>
                    <a:pt x="1343192" y="5329"/>
                  </a:lnTo>
                  <a:lnTo>
                    <a:pt x="1347565" y="28198"/>
                  </a:lnTo>
                  <a:lnTo>
                    <a:pt x="33819" y="279423"/>
                  </a:lnTo>
                  <a:lnTo>
                    <a:pt x="207208" y="1186135"/>
                  </a:lnTo>
                  <a:lnTo>
                    <a:pt x="794237" y="1073879"/>
                  </a:lnTo>
                  <a:lnTo>
                    <a:pt x="798840" y="1075092"/>
                  </a:lnTo>
                  <a:lnTo>
                    <a:pt x="802295" y="1078027"/>
                  </a:lnTo>
                  <a:lnTo>
                    <a:pt x="806623" y="1081228"/>
                  </a:lnTo>
                  <a:lnTo>
                    <a:pt x="817718" y="1087762"/>
                  </a:lnTo>
                  <a:lnTo>
                    <a:pt x="833205" y="1093417"/>
                  </a:lnTo>
                  <a:lnTo>
                    <a:pt x="850709" y="1093981"/>
                  </a:lnTo>
                  <a:lnTo>
                    <a:pt x="907502" y="1083121"/>
                  </a:lnTo>
                  <a:lnTo>
                    <a:pt x="897156" y="1098199"/>
                  </a:lnTo>
                  <a:lnTo>
                    <a:pt x="885002" y="1110184"/>
                  </a:lnTo>
                  <a:lnTo>
                    <a:pt x="871382" y="1118602"/>
                  </a:lnTo>
                  <a:lnTo>
                    <a:pt x="856333" y="1123423"/>
                  </a:lnTo>
                  <a:close/>
                </a:path>
                <a:path w="1525905" h="1220470">
                  <a:moveTo>
                    <a:pt x="907502" y="1083121"/>
                  </a:moveTo>
                  <a:lnTo>
                    <a:pt x="850709" y="1093981"/>
                  </a:lnTo>
                  <a:lnTo>
                    <a:pt x="860324" y="1090574"/>
                  </a:lnTo>
                  <a:lnTo>
                    <a:pt x="869192" y="1084187"/>
                  </a:lnTo>
                  <a:lnTo>
                    <a:pt x="877286" y="1074848"/>
                  </a:lnTo>
                  <a:lnTo>
                    <a:pt x="884575" y="1062586"/>
                  </a:lnTo>
                  <a:lnTo>
                    <a:pt x="886734" y="1058284"/>
                  </a:lnTo>
                  <a:lnTo>
                    <a:pt x="886882" y="1058256"/>
                  </a:lnTo>
                  <a:lnTo>
                    <a:pt x="890586" y="1055454"/>
                  </a:lnTo>
                  <a:lnTo>
                    <a:pt x="1491507" y="940541"/>
                  </a:lnTo>
                  <a:lnTo>
                    <a:pt x="1318118" y="33829"/>
                  </a:lnTo>
                  <a:lnTo>
                    <a:pt x="1347565" y="28198"/>
                  </a:lnTo>
                  <a:lnTo>
                    <a:pt x="1525324" y="957760"/>
                  </a:lnTo>
                  <a:lnTo>
                    <a:pt x="1519994" y="965610"/>
                  </a:lnTo>
                  <a:lnTo>
                    <a:pt x="907806" y="1082678"/>
                  </a:lnTo>
                  <a:lnTo>
                    <a:pt x="907502" y="1083121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679506" y="8383902"/>
              <a:ext cx="794385" cy="1016000"/>
            </a:xfrm>
            <a:custGeom>
              <a:avLst/>
              <a:gdLst/>
              <a:ahLst/>
              <a:cxnLst/>
              <a:rect l="l" t="t" r="r" b="b"/>
              <a:pathLst>
                <a:path w="794384" h="1016000">
                  <a:moveTo>
                    <a:pt x="793835" y="966559"/>
                  </a:moveTo>
                  <a:lnTo>
                    <a:pt x="194227" y="1015681"/>
                  </a:lnTo>
                  <a:lnTo>
                    <a:pt x="0" y="0"/>
                  </a:lnTo>
                  <a:lnTo>
                    <a:pt x="609420" y="2191"/>
                  </a:lnTo>
                  <a:lnTo>
                    <a:pt x="793835" y="966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663942" y="8368892"/>
              <a:ext cx="825500" cy="1046480"/>
            </a:xfrm>
            <a:custGeom>
              <a:avLst/>
              <a:gdLst/>
              <a:ahLst/>
              <a:cxnLst/>
              <a:rect l="l" t="t" r="r" b="b"/>
              <a:pathLst>
                <a:path w="825500" h="1046479">
                  <a:moveTo>
                    <a:pt x="816027" y="995479"/>
                  </a:moveTo>
                  <a:lnTo>
                    <a:pt x="810621" y="996512"/>
                  </a:lnTo>
                  <a:lnTo>
                    <a:pt x="203378" y="1046252"/>
                  </a:lnTo>
                  <a:lnTo>
                    <a:pt x="196506" y="1041028"/>
                  </a:lnTo>
                  <a:lnTo>
                    <a:pt x="0" y="13427"/>
                  </a:lnTo>
                  <a:lnTo>
                    <a:pt x="1169" y="8881"/>
                  </a:lnTo>
                  <a:lnTo>
                    <a:pt x="6884" y="1989"/>
                  </a:lnTo>
                  <a:lnTo>
                    <a:pt x="11125" y="0"/>
                  </a:lnTo>
                  <a:lnTo>
                    <a:pt x="187592" y="635"/>
                  </a:lnTo>
                  <a:lnTo>
                    <a:pt x="33704" y="30063"/>
                  </a:lnTo>
                  <a:lnTo>
                    <a:pt x="221985" y="1014649"/>
                  </a:lnTo>
                  <a:lnTo>
                    <a:pt x="791542" y="967995"/>
                  </a:lnTo>
                  <a:lnTo>
                    <a:pt x="820983" y="962366"/>
                  </a:lnTo>
                  <a:lnTo>
                    <a:pt x="824917" y="982937"/>
                  </a:lnTo>
                  <a:lnTo>
                    <a:pt x="823901" y="987264"/>
                  </a:lnTo>
                  <a:lnTo>
                    <a:pt x="819081" y="993601"/>
                  </a:lnTo>
                  <a:lnTo>
                    <a:pt x="816027" y="995479"/>
                  </a:lnTo>
                  <a:close/>
                </a:path>
                <a:path w="825500" h="1046479">
                  <a:moveTo>
                    <a:pt x="820983" y="962366"/>
                  </a:moveTo>
                  <a:lnTo>
                    <a:pt x="791542" y="967995"/>
                  </a:lnTo>
                  <a:lnTo>
                    <a:pt x="612581" y="32143"/>
                  </a:lnTo>
                  <a:lnTo>
                    <a:pt x="33704" y="30063"/>
                  </a:lnTo>
                  <a:lnTo>
                    <a:pt x="187592" y="635"/>
                  </a:lnTo>
                  <a:lnTo>
                    <a:pt x="632208" y="2237"/>
                  </a:lnTo>
                  <a:lnTo>
                    <a:pt x="638354" y="7338"/>
                  </a:lnTo>
                  <a:lnTo>
                    <a:pt x="820983" y="962366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288927" y="8159203"/>
              <a:ext cx="760095" cy="1191260"/>
            </a:xfrm>
            <a:custGeom>
              <a:avLst/>
              <a:gdLst/>
              <a:ahLst/>
              <a:cxnLst/>
              <a:rect l="l" t="t" r="r" b="b"/>
              <a:pathLst>
                <a:path w="760094" h="1191259">
                  <a:moveTo>
                    <a:pt x="184414" y="1191259"/>
                  </a:moveTo>
                  <a:lnTo>
                    <a:pt x="0" y="226891"/>
                  </a:lnTo>
                  <a:lnTo>
                    <a:pt x="565613" y="0"/>
                  </a:lnTo>
                  <a:lnTo>
                    <a:pt x="759841" y="1015681"/>
                  </a:lnTo>
                  <a:lnTo>
                    <a:pt x="184414" y="1191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272856" y="8143609"/>
              <a:ext cx="792480" cy="1222375"/>
            </a:xfrm>
            <a:custGeom>
              <a:avLst/>
              <a:gdLst/>
              <a:ahLst/>
              <a:cxnLst/>
              <a:rect l="l" t="t" r="r" b="b"/>
              <a:pathLst>
                <a:path w="792480" h="1222375">
                  <a:moveTo>
                    <a:pt x="204857" y="1221187"/>
                  </a:moveTo>
                  <a:lnTo>
                    <a:pt x="199441" y="1222222"/>
                  </a:lnTo>
                  <a:lnTo>
                    <a:pt x="195926" y="1221606"/>
                  </a:lnTo>
                  <a:lnTo>
                    <a:pt x="189102" y="1217490"/>
                  </a:lnTo>
                  <a:lnTo>
                    <a:pt x="186562" y="1213849"/>
                  </a:lnTo>
                  <a:lnTo>
                    <a:pt x="0" y="238250"/>
                  </a:lnTo>
                  <a:lnTo>
                    <a:pt x="3835" y="231235"/>
                  </a:lnTo>
                  <a:lnTo>
                    <a:pt x="580260" y="0"/>
                  </a:lnTo>
                  <a:lnTo>
                    <a:pt x="584941" y="282"/>
                  </a:lnTo>
                  <a:lnTo>
                    <a:pt x="592795" y="4580"/>
                  </a:lnTo>
                  <a:lnTo>
                    <a:pt x="595560" y="8373"/>
                  </a:lnTo>
                  <a:lnTo>
                    <a:pt x="599820" y="30653"/>
                  </a:lnTo>
                  <a:lnTo>
                    <a:pt x="570380" y="36283"/>
                  </a:lnTo>
                  <a:lnTo>
                    <a:pt x="33113" y="251795"/>
                  </a:lnTo>
                  <a:lnTo>
                    <a:pt x="212073" y="1187641"/>
                  </a:lnTo>
                  <a:lnTo>
                    <a:pt x="487226" y="1135024"/>
                  </a:lnTo>
                  <a:lnTo>
                    <a:pt x="204857" y="1221187"/>
                  </a:lnTo>
                  <a:close/>
                </a:path>
                <a:path w="792480" h="1222375">
                  <a:moveTo>
                    <a:pt x="487226" y="1135024"/>
                  </a:moveTo>
                  <a:lnTo>
                    <a:pt x="212073" y="1187641"/>
                  </a:lnTo>
                  <a:lnTo>
                    <a:pt x="758658" y="1020857"/>
                  </a:lnTo>
                  <a:lnTo>
                    <a:pt x="570380" y="36283"/>
                  </a:lnTo>
                  <a:lnTo>
                    <a:pt x="599820" y="30653"/>
                  </a:lnTo>
                  <a:lnTo>
                    <a:pt x="792065" y="1035969"/>
                  </a:lnTo>
                  <a:lnTo>
                    <a:pt x="787601" y="1043367"/>
                  </a:lnTo>
                  <a:lnTo>
                    <a:pt x="487226" y="1135024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759965" y="8325033"/>
              <a:ext cx="714375" cy="1031875"/>
            </a:xfrm>
            <a:custGeom>
              <a:avLst/>
              <a:gdLst/>
              <a:ahLst/>
              <a:cxnLst/>
              <a:rect l="l" t="t" r="r" b="b"/>
              <a:pathLst>
                <a:path w="714375" h="1031875">
                  <a:moveTo>
                    <a:pt x="714191" y="1029692"/>
                  </a:moveTo>
                  <a:lnTo>
                    <a:pt x="197212" y="1031294"/>
                  </a:lnTo>
                  <a:lnTo>
                    <a:pt x="0" y="0"/>
                  </a:lnTo>
                  <a:lnTo>
                    <a:pt x="524591" y="38204"/>
                  </a:lnTo>
                  <a:lnTo>
                    <a:pt x="714191" y="1029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744373" y="8309746"/>
              <a:ext cx="745490" cy="1061720"/>
            </a:xfrm>
            <a:custGeom>
              <a:avLst/>
              <a:gdLst/>
              <a:ahLst/>
              <a:cxnLst/>
              <a:rect l="l" t="t" r="r" b="b"/>
              <a:pathLst>
                <a:path w="745490" h="1061720">
                  <a:moveTo>
                    <a:pt x="736220" y="1058919"/>
                  </a:moveTo>
                  <a:lnTo>
                    <a:pt x="730763" y="1059962"/>
                  </a:lnTo>
                  <a:lnTo>
                    <a:pt x="205645" y="1061588"/>
                  </a:lnTo>
                  <a:lnTo>
                    <a:pt x="199441" y="1056474"/>
                  </a:lnTo>
                  <a:lnTo>
                    <a:pt x="0" y="13525"/>
                  </a:lnTo>
                  <a:lnTo>
                    <a:pt x="1300" y="8801"/>
                  </a:lnTo>
                  <a:lnTo>
                    <a:pt x="7502" y="1840"/>
                  </a:lnTo>
                  <a:lnTo>
                    <a:pt x="12052" y="0"/>
                  </a:lnTo>
                  <a:lnTo>
                    <a:pt x="147836" y="9886"/>
                  </a:lnTo>
                  <a:lnTo>
                    <a:pt x="33990" y="31657"/>
                  </a:lnTo>
                  <a:lnTo>
                    <a:pt x="225198" y="1031550"/>
                  </a:lnTo>
                  <a:lnTo>
                    <a:pt x="711666" y="1030044"/>
                  </a:lnTo>
                  <a:lnTo>
                    <a:pt x="741119" y="1024412"/>
                  </a:lnTo>
                  <a:lnTo>
                    <a:pt x="745350" y="1046538"/>
                  </a:lnTo>
                  <a:lnTo>
                    <a:pt x="744195" y="1051063"/>
                  </a:lnTo>
                  <a:lnTo>
                    <a:pt x="739110" y="1057230"/>
                  </a:lnTo>
                  <a:lnTo>
                    <a:pt x="736220" y="1058919"/>
                  </a:lnTo>
                  <a:close/>
                </a:path>
                <a:path w="745490" h="1061720">
                  <a:moveTo>
                    <a:pt x="741119" y="1024412"/>
                  </a:moveTo>
                  <a:lnTo>
                    <a:pt x="711666" y="1030044"/>
                  </a:lnTo>
                  <a:lnTo>
                    <a:pt x="527620" y="67602"/>
                  </a:lnTo>
                  <a:lnTo>
                    <a:pt x="33990" y="31657"/>
                  </a:lnTo>
                  <a:lnTo>
                    <a:pt x="147836" y="9886"/>
                  </a:lnTo>
                  <a:lnTo>
                    <a:pt x="548045" y="39027"/>
                  </a:lnTo>
                  <a:lnTo>
                    <a:pt x="553636" y="44001"/>
                  </a:lnTo>
                  <a:lnTo>
                    <a:pt x="741119" y="1024412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283758" y="8130005"/>
              <a:ext cx="671195" cy="1221105"/>
            </a:xfrm>
            <a:custGeom>
              <a:avLst/>
              <a:gdLst/>
              <a:ahLst/>
              <a:cxnLst/>
              <a:rect l="l" t="t" r="r" b="b"/>
              <a:pathLst>
                <a:path w="671194" h="1221104">
                  <a:moveTo>
                    <a:pt x="189600" y="1220545"/>
                  </a:moveTo>
                  <a:lnTo>
                    <a:pt x="0" y="229057"/>
                  </a:lnTo>
                  <a:lnTo>
                    <a:pt x="213569" y="125741"/>
                  </a:lnTo>
                  <a:lnTo>
                    <a:pt x="331095" y="70253"/>
                  </a:lnTo>
                  <a:lnTo>
                    <a:pt x="473477" y="0"/>
                  </a:lnTo>
                  <a:lnTo>
                    <a:pt x="670688" y="1031288"/>
                  </a:lnTo>
                  <a:lnTo>
                    <a:pt x="189600" y="122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267760" y="8114449"/>
              <a:ext cx="702945" cy="1251585"/>
            </a:xfrm>
            <a:custGeom>
              <a:avLst/>
              <a:gdLst/>
              <a:ahLst/>
              <a:cxnLst/>
              <a:rect l="l" t="t" r="r" b="b"/>
              <a:pathLst>
                <a:path w="702944" h="1251584">
                  <a:moveTo>
                    <a:pt x="208414" y="1250824"/>
                  </a:moveTo>
                  <a:lnTo>
                    <a:pt x="205010" y="1251475"/>
                  </a:lnTo>
                  <a:lnTo>
                    <a:pt x="201450" y="1250929"/>
                  </a:lnTo>
                  <a:lnTo>
                    <a:pt x="194457" y="1247078"/>
                  </a:lnTo>
                  <a:lnTo>
                    <a:pt x="191713" y="1243298"/>
                  </a:lnTo>
                  <a:lnTo>
                    <a:pt x="0" y="240761"/>
                  </a:lnTo>
                  <a:lnTo>
                    <a:pt x="3360" y="234075"/>
                  </a:lnTo>
                  <a:lnTo>
                    <a:pt x="230473" y="124195"/>
                  </a:lnTo>
                  <a:lnTo>
                    <a:pt x="239467" y="127304"/>
                  </a:lnTo>
                  <a:lnTo>
                    <a:pt x="246677" y="142213"/>
                  </a:lnTo>
                  <a:lnTo>
                    <a:pt x="243557" y="151179"/>
                  </a:lnTo>
                  <a:lnTo>
                    <a:pt x="32888" y="253097"/>
                  </a:lnTo>
                  <a:lnTo>
                    <a:pt x="216934" y="1215540"/>
                  </a:lnTo>
                  <a:lnTo>
                    <a:pt x="669634" y="1037450"/>
                  </a:lnTo>
                  <a:lnTo>
                    <a:pt x="478456" y="37710"/>
                  </a:lnTo>
                  <a:lnTo>
                    <a:pt x="346275" y="102918"/>
                  </a:lnTo>
                  <a:lnTo>
                    <a:pt x="337315" y="99863"/>
                  </a:lnTo>
                  <a:lnTo>
                    <a:pt x="329996" y="85018"/>
                  </a:lnTo>
                  <a:lnTo>
                    <a:pt x="333044" y="76029"/>
                  </a:lnTo>
                  <a:lnTo>
                    <a:pt x="487025" y="0"/>
                  </a:lnTo>
                  <a:lnTo>
                    <a:pt x="491968" y="55"/>
                  </a:lnTo>
                  <a:lnTo>
                    <a:pt x="500352" y="4220"/>
                  </a:lnTo>
                  <a:lnTo>
                    <a:pt x="503324" y="8139"/>
                  </a:lnTo>
                  <a:lnTo>
                    <a:pt x="702770" y="1051112"/>
                  </a:lnTo>
                  <a:lnTo>
                    <a:pt x="698891" y="1058154"/>
                  </a:lnTo>
                  <a:lnTo>
                    <a:pt x="210218" y="1250394"/>
                  </a:lnTo>
                  <a:lnTo>
                    <a:pt x="208414" y="1250824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942851" y="7818566"/>
              <a:ext cx="2345690" cy="2468880"/>
            </a:xfrm>
            <a:custGeom>
              <a:avLst/>
              <a:gdLst/>
              <a:ahLst/>
              <a:cxnLst/>
              <a:rect l="l" t="t" r="r" b="b"/>
              <a:pathLst>
                <a:path w="2345690" h="2468879">
                  <a:moveTo>
                    <a:pt x="2345148" y="0"/>
                  </a:moveTo>
                  <a:lnTo>
                    <a:pt x="2345148" y="2468433"/>
                  </a:lnTo>
                  <a:lnTo>
                    <a:pt x="0" y="2468433"/>
                  </a:lnTo>
                  <a:lnTo>
                    <a:pt x="4194" y="2466397"/>
                  </a:lnTo>
                  <a:lnTo>
                    <a:pt x="48195" y="2447176"/>
                  </a:lnTo>
                  <a:lnTo>
                    <a:pt x="93010" y="2429134"/>
                  </a:lnTo>
                  <a:lnTo>
                    <a:pt x="228986" y="2378129"/>
                  </a:lnTo>
                  <a:lnTo>
                    <a:pt x="273706" y="2360850"/>
                  </a:lnTo>
                  <a:lnTo>
                    <a:pt x="317564" y="2342772"/>
                  </a:lnTo>
                  <a:lnTo>
                    <a:pt x="360225" y="2323502"/>
                  </a:lnTo>
                  <a:lnTo>
                    <a:pt x="401356" y="2302642"/>
                  </a:lnTo>
                  <a:lnTo>
                    <a:pt x="440620" y="2279798"/>
                  </a:lnTo>
                  <a:lnTo>
                    <a:pt x="477683" y="2254574"/>
                  </a:lnTo>
                  <a:lnTo>
                    <a:pt x="512211" y="2226575"/>
                  </a:lnTo>
                  <a:lnTo>
                    <a:pt x="543867" y="2195405"/>
                  </a:lnTo>
                  <a:lnTo>
                    <a:pt x="572317" y="2160669"/>
                  </a:lnTo>
                  <a:lnTo>
                    <a:pt x="597226" y="2121971"/>
                  </a:lnTo>
                  <a:lnTo>
                    <a:pt x="617720" y="2080500"/>
                  </a:lnTo>
                  <a:lnTo>
                    <a:pt x="633096" y="2037714"/>
                  </a:lnTo>
                  <a:lnTo>
                    <a:pt x="643966" y="1993755"/>
                  </a:lnTo>
                  <a:lnTo>
                    <a:pt x="650941" y="1948768"/>
                  </a:lnTo>
                  <a:lnTo>
                    <a:pt x="654630" y="1902896"/>
                  </a:lnTo>
                  <a:lnTo>
                    <a:pt x="655643" y="1856282"/>
                  </a:lnTo>
                  <a:lnTo>
                    <a:pt x="654592" y="1809069"/>
                  </a:lnTo>
                  <a:lnTo>
                    <a:pt x="652087" y="1761402"/>
                  </a:lnTo>
                  <a:lnTo>
                    <a:pt x="648738" y="1713424"/>
                  </a:lnTo>
                  <a:lnTo>
                    <a:pt x="645155" y="1665278"/>
                  </a:lnTo>
                  <a:lnTo>
                    <a:pt x="641950" y="1617107"/>
                  </a:lnTo>
                  <a:lnTo>
                    <a:pt x="639731" y="1569056"/>
                  </a:lnTo>
                  <a:lnTo>
                    <a:pt x="639111" y="1521267"/>
                  </a:lnTo>
                  <a:lnTo>
                    <a:pt x="640698" y="1473884"/>
                  </a:lnTo>
                  <a:lnTo>
                    <a:pt x="645105" y="1427051"/>
                  </a:lnTo>
                  <a:lnTo>
                    <a:pt x="653223" y="1377913"/>
                  </a:lnTo>
                  <a:lnTo>
                    <a:pt x="665136" y="1329762"/>
                  </a:lnTo>
                  <a:lnTo>
                    <a:pt x="680650" y="1282732"/>
                  </a:lnTo>
                  <a:lnTo>
                    <a:pt x="699569" y="1236956"/>
                  </a:lnTo>
                  <a:lnTo>
                    <a:pt x="721700" y="1192568"/>
                  </a:lnTo>
                  <a:lnTo>
                    <a:pt x="746846" y="1149699"/>
                  </a:lnTo>
                  <a:lnTo>
                    <a:pt x="774814" y="1108483"/>
                  </a:lnTo>
                  <a:lnTo>
                    <a:pt x="805408" y="1069053"/>
                  </a:lnTo>
                  <a:lnTo>
                    <a:pt x="838435" y="1031542"/>
                  </a:lnTo>
                  <a:lnTo>
                    <a:pt x="873698" y="996083"/>
                  </a:lnTo>
                  <a:lnTo>
                    <a:pt x="911004" y="962809"/>
                  </a:lnTo>
                  <a:lnTo>
                    <a:pt x="950158" y="931853"/>
                  </a:lnTo>
                  <a:lnTo>
                    <a:pt x="990893" y="903231"/>
                  </a:lnTo>
                  <a:lnTo>
                    <a:pt x="1032995" y="876837"/>
                  </a:lnTo>
                  <a:lnTo>
                    <a:pt x="1076352" y="852618"/>
                  </a:lnTo>
                  <a:lnTo>
                    <a:pt x="1120848" y="830523"/>
                  </a:lnTo>
                  <a:lnTo>
                    <a:pt x="1166370" y="810498"/>
                  </a:lnTo>
                  <a:lnTo>
                    <a:pt x="1212805" y="792493"/>
                  </a:lnTo>
                  <a:lnTo>
                    <a:pt x="1260037" y="776453"/>
                  </a:lnTo>
                  <a:lnTo>
                    <a:pt x="1307953" y="762328"/>
                  </a:lnTo>
                  <a:lnTo>
                    <a:pt x="1356440" y="750065"/>
                  </a:lnTo>
                  <a:lnTo>
                    <a:pt x="1405382" y="739611"/>
                  </a:lnTo>
                  <a:lnTo>
                    <a:pt x="1454666" y="730915"/>
                  </a:lnTo>
                  <a:lnTo>
                    <a:pt x="1504179" y="723924"/>
                  </a:lnTo>
                  <a:lnTo>
                    <a:pt x="1553004" y="718464"/>
                  </a:lnTo>
                  <a:lnTo>
                    <a:pt x="1651732" y="708791"/>
                  </a:lnTo>
                  <a:lnTo>
                    <a:pt x="1701057" y="703369"/>
                  </a:lnTo>
                  <a:lnTo>
                    <a:pt x="1749968" y="696750"/>
                  </a:lnTo>
                  <a:lnTo>
                    <a:pt x="1798176" y="688330"/>
                  </a:lnTo>
                  <a:lnTo>
                    <a:pt x="1845392" y="677506"/>
                  </a:lnTo>
                  <a:lnTo>
                    <a:pt x="1891324" y="663672"/>
                  </a:lnTo>
                  <a:lnTo>
                    <a:pt x="1935685" y="646225"/>
                  </a:lnTo>
                  <a:lnTo>
                    <a:pt x="1978183" y="624560"/>
                  </a:lnTo>
                  <a:lnTo>
                    <a:pt x="2018529" y="598072"/>
                  </a:lnTo>
                  <a:lnTo>
                    <a:pt x="2056890" y="566028"/>
                  </a:lnTo>
                  <a:lnTo>
                    <a:pt x="2090929" y="530384"/>
                  </a:lnTo>
                  <a:lnTo>
                    <a:pt x="2121168" y="491586"/>
                  </a:lnTo>
                  <a:lnTo>
                    <a:pt x="2148129" y="450080"/>
                  </a:lnTo>
                  <a:lnTo>
                    <a:pt x="2172336" y="406314"/>
                  </a:lnTo>
                  <a:lnTo>
                    <a:pt x="2194310" y="360733"/>
                  </a:lnTo>
                  <a:lnTo>
                    <a:pt x="2214575" y="313784"/>
                  </a:lnTo>
                  <a:lnTo>
                    <a:pt x="2233652" y="265913"/>
                  </a:lnTo>
                  <a:lnTo>
                    <a:pt x="2252064" y="217568"/>
                  </a:lnTo>
                  <a:lnTo>
                    <a:pt x="2270333" y="169194"/>
                  </a:lnTo>
                  <a:lnTo>
                    <a:pt x="2288983" y="121238"/>
                  </a:lnTo>
                  <a:lnTo>
                    <a:pt x="2308534" y="74147"/>
                  </a:lnTo>
                  <a:lnTo>
                    <a:pt x="2328860" y="30502"/>
                  </a:lnTo>
                  <a:lnTo>
                    <a:pt x="2345148" y="0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36556" y="30998"/>
              <a:ext cx="4222814" cy="556633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891383" y="4044040"/>
              <a:ext cx="4935855" cy="6067425"/>
            </a:xfrm>
            <a:custGeom>
              <a:avLst/>
              <a:gdLst/>
              <a:ahLst/>
              <a:cxnLst/>
              <a:rect l="l" t="t" r="r" b="b"/>
              <a:pathLst>
                <a:path w="4935855" h="6067425">
                  <a:moveTo>
                    <a:pt x="4935570" y="5667253"/>
                  </a:moveTo>
                  <a:lnTo>
                    <a:pt x="512349" y="6067135"/>
                  </a:lnTo>
                  <a:lnTo>
                    <a:pt x="0" y="399882"/>
                  </a:lnTo>
                  <a:lnTo>
                    <a:pt x="4423222" y="0"/>
                  </a:lnTo>
                  <a:lnTo>
                    <a:pt x="4935570" y="5667253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85863" y="4217921"/>
              <a:ext cx="4347780" cy="5719701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518002" y="2849824"/>
            <a:ext cx="9351645" cy="4397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73200">
              <a:lnSpc>
                <a:spcPct val="107600"/>
              </a:lnSpc>
              <a:spcBef>
                <a:spcPts val="100"/>
              </a:spcBef>
            </a:pPr>
            <a:r>
              <a:rPr sz="3600" spc="60" dirty="0">
                <a:solidFill>
                  <a:srgbClr val="423731"/>
                </a:solidFill>
                <a:latin typeface="Times New Roman"/>
                <a:cs typeface="Times New Roman"/>
              </a:rPr>
              <a:t>Дорожные</a:t>
            </a:r>
            <a:r>
              <a:rPr sz="3600" spc="-14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423731"/>
                </a:solidFill>
                <a:latin typeface="Times New Roman"/>
                <a:cs typeface="Times New Roman"/>
              </a:rPr>
              <a:t>условия</a:t>
            </a:r>
            <a:r>
              <a:rPr sz="3600" spc="-13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600" spc="190" dirty="0">
                <a:solidFill>
                  <a:srgbClr val="423731"/>
                </a:solidFill>
                <a:latin typeface="Times New Roman"/>
                <a:cs typeface="Times New Roman"/>
              </a:rPr>
              <a:t>и</a:t>
            </a:r>
            <a:r>
              <a:rPr sz="3600" spc="-13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600" dirty="0">
                <a:solidFill>
                  <a:srgbClr val="423731"/>
                </a:solidFill>
                <a:latin typeface="Times New Roman"/>
                <a:cs typeface="Times New Roman"/>
              </a:rPr>
              <a:t>основы</a:t>
            </a:r>
            <a:r>
              <a:rPr sz="3600" spc="-13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600" spc="75" dirty="0">
                <a:solidFill>
                  <a:srgbClr val="423731"/>
                </a:solidFill>
                <a:latin typeface="Times New Roman"/>
                <a:cs typeface="Times New Roman"/>
              </a:rPr>
              <a:t>дорожной </a:t>
            </a:r>
            <a:r>
              <a:rPr sz="3600" spc="65" dirty="0">
                <a:solidFill>
                  <a:srgbClr val="423731"/>
                </a:solidFill>
                <a:latin typeface="Times New Roman"/>
                <a:cs typeface="Times New Roman"/>
              </a:rPr>
              <a:t>теплотехники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85"/>
              </a:spcBef>
            </a:pPr>
            <a:endParaRPr sz="3600">
              <a:latin typeface="Times New Roman"/>
              <a:cs typeface="Times New Roman"/>
            </a:endParaRPr>
          </a:p>
          <a:p>
            <a:pPr marL="12700" marR="5080">
              <a:lnSpc>
                <a:spcPct val="108100"/>
              </a:lnSpc>
            </a:pPr>
            <a:r>
              <a:rPr sz="3700" spc="-25" dirty="0">
                <a:solidFill>
                  <a:srgbClr val="423731"/>
                </a:solidFill>
                <a:latin typeface="Times New Roman"/>
                <a:cs typeface="Times New Roman"/>
              </a:rPr>
              <a:t>Методы</a:t>
            </a:r>
            <a:r>
              <a:rPr sz="3700" spc="-22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95" dirty="0">
                <a:solidFill>
                  <a:srgbClr val="423731"/>
                </a:solidFill>
                <a:latin typeface="Times New Roman"/>
                <a:cs typeface="Times New Roman"/>
              </a:rPr>
              <a:t>повышения</a:t>
            </a:r>
            <a:r>
              <a:rPr sz="3700" spc="-21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195" dirty="0">
                <a:solidFill>
                  <a:srgbClr val="423731"/>
                </a:solidFill>
                <a:latin typeface="Times New Roman"/>
                <a:cs typeface="Times New Roman"/>
              </a:rPr>
              <a:t>и</a:t>
            </a:r>
            <a:r>
              <a:rPr sz="3700" spc="-22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75" dirty="0">
                <a:solidFill>
                  <a:srgbClr val="423731"/>
                </a:solidFill>
                <a:latin typeface="Times New Roman"/>
                <a:cs typeface="Times New Roman"/>
              </a:rPr>
              <a:t>контроля</a:t>
            </a:r>
            <a:r>
              <a:rPr sz="3700" spc="-21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-10" dirty="0">
                <a:solidFill>
                  <a:srgbClr val="423731"/>
                </a:solidFill>
                <a:latin typeface="Times New Roman"/>
                <a:cs typeface="Times New Roman"/>
              </a:rPr>
              <a:t>качества </a:t>
            </a:r>
            <a:r>
              <a:rPr sz="3700" spc="50" dirty="0">
                <a:solidFill>
                  <a:srgbClr val="423731"/>
                </a:solidFill>
                <a:latin typeface="Times New Roman"/>
                <a:cs typeface="Times New Roman"/>
              </a:rPr>
              <a:t>прочностных</a:t>
            </a:r>
            <a:r>
              <a:rPr sz="3700" spc="-10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423731"/>
                </a:solidFill>
                <a:latin typeface="Times New Roman"/>
                <a:cs typeface="Times New Roman"/>
              </a:rPr>
              <a:t>свойтств</a:t>
            </a:r>
            <a:r>
              <a:rPr sz="3700" spc="-9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-10" dirty="0">
                <a:solidFill>
                  <a:srgbClr val="423731"/>
                </a:solidFill>
                <a:latin typeface="Times New Roman"/>
                <a:cs typeface="Times New Roman"/>
              </a:rPr>
              <a:t>строительных </a:t>
            </a:r>
            <a:r>
              <a:rPr sz="3700" spc="70" dirty="0">
                <a:solidFill>
                  <a:srgbClr val="423731"/>
                </a:solidFill>
                <a:latin typeface="Times New Roman"/>
                <a:cs typeface="Times New Roman"/>
              </a:rPr>
              <a:t>материалов</a:t>
            </a:r>
            <a:r>
              <a:rPr sz="3700" spc="-18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195" dirty="0">
                <a:solidFill>
                  <a:srgbClr val="423731"/>
                </a:solidFill>
                <a:latin typeface="Times New Roman"/>
                <a:cs typeface="Times New Roman"/>
              </a:rPr>
              <a:t>и</a:t>
            </a:r>
            <a:r>
              <a:rPr sz="3700" spc="-18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dirty="0">
                <a:solidFill>
                  <a:srgbClr val="423731"/>
                </a:solidFill>
                <a:latin typeface="Times New Roman"/>
                <a:cs typeface="Times New Roman"/>
              </a:rPr>
              <a:t>основы</a:t>
            </a:r>
            <a:r>
              <a:rPr sz="3700" spc="-18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75" dirty="0">
                <a:solidFill>
                  <a:srgbClr val="423731"/>
                </a:solidFill>
                <a:latin typeface="Times New Roman"/>
                <a:cs typeface="Times New Roman"/>
              </a:rPr>
              <a:t>создания</a:t>
            </a:r>
            <a:r>
              <a:rPr sz="3700" spc="-17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700" spc="95" dirty="0">
                <a:solidFill>
                  <a:srgbClr val="423731"/>
                </a:solidFill>
                <a:latin typeface="Times New Roman"/>
                <a:cs typeface="Times New Roman"/>
              </a:rPr>
              <a:t>придорожной </a:t>
            </a:r>
            <a:r>
              <a:rPr sz="3700" spc="-10" dirty="0">
                <a:solidFill>
                  <a:srgbClr val="423731"/>
                </a:solidFill>
                <a:latin typeface="Times New Roman"/>
                <a:cs typeface="Times New Roman"/>
              </a:rPr>
              <a:t>инфраструтуры</a:t>
            </a:r>
            <a:endParaRPr sz="3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2724" y="685616"/>
            <a:ext cx="9601347" cy="96013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71584" y="1700489"/>
            <a:ext cx="79736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Дорога, которую мы выбрали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343048" y="0"/>
            <a:ext cx="1127125" cy="478155"/>
            <a:chOff x="6343048" y="0"/>
            <a:chExt cx="1127125" cy="478155"/>
          </a:xfrm>
        </p:grpSpPr>
        <p:sp>
          <p:nvSpPr>
            <p:cNvPr id="5" name="object 5"/>
            <p:cNvSpPr/>
            <p:nvPr/>
          </p:nvSpPr>
          <p:spPr>
            <a:xfrm>
              <a:off x="6343048" y="0"/>
              <a:ext cx="1127125" cy="478155"/>
            </a:xfrm>
            <a:custGeom>
              <a:avLst/>
              <a:gdLst/>
              <a:ahLst/>
              <a:cxnLst/>
              <a:rect l="l" t="t" r="r" b="b"/>
              <a:pathLst>
                <a:path w="1127125" h="478155">
                  <a:moveTo>
                    <a:pt x="563468" y="477656"/>
                  </a:moveTo>
                  <a:lnTo>
                    <a:pt x="516628" y="475763"/>
                  </a:lnTo>
                  <a:lnTo>
                    <a:pt x="470831" y="470181"/>
                  </a:lnTo>
                  <a:lnTo>
                    <a:pt x="426223" y="461058"/>
                  </a:lnTo>
                  <a:lnTo>
                    <a:pt x="382953" y="448540"/>
                  </a:lnTo>
                  <a:lnTo>
                    <a:pt x="341166" y="432775"/>
                  </a:lnTo>
                  <a:lnTo>
                    <a:pt x="301010" y="413910"/>
                  </a:lnTo>
                  <a:lnTo>
                    <a:pt x="262631" y="392091"/>
                  </a:lnTo>
                  <a:lnTo>
                    <a:pt x="226177" y="367465"/>
                  </a:lnTo>
                  <a:lnTo>
                    <a:pt x="191795" y="340180"/>
                  </a:lnTo>
                  <a:lnTo>
                    <a:pt x="159632" y="310382"/>
                  </a:lnTo>
                  <a:lnTo>
                    <a:pt x="129834" y="278218"/>
                  </a:lnTo>
                  <a:lnTo>
                    <a:pt x="102549" y="243836"/>
                  </a:lnTo>
                  <a:lnTo>
                    <a:pt x="77923" y="207383"/>
                  </a:lnTo>
                  <a:lnTo>
                    <a:pt x="56104" y="169004"/>
                  </a:lnTo>
                  <a:lnTo>
                    <a:pt x="37238" y="128848"/>
                  </a:lnTo>
                  <a:lnTo>
                    <a:pt x="21473" y="87061"/>
                  </a:lnTo>
                  <a:lnTo>
                    <a:pt x="8956" y="43791"/>
                  </a:lnTo>
                  <a:lnTo>
                    <a:pt x="0" y="0"/>
                  </a:lnTo>
                  <a:lnTo>
                    <a:pt x="1126935" y="0"/>
                  </a:lnTo>
                  <a:lnTo>
                    <a:pt x="1117979" y="43791"/>
                  </a:lnTo>
                  <a:lnTo>
                    <a:pt x="1105462" y="87061"/>
                  </a:lnTo>
                  <a:lnTo>
                    <a:pt x="1089697" y="128848"/>
                  </a:lnTo>
                  <a:lnTo>
                    <a:pt x="1070831" y="169004"/>
                  </a:lnTo>
                  <a:lnTo>
                    <a:pt x="1049012" y="207383"/>
                  </a:lnTo>
                  <a:lnTo>
                    <a:pt x="1024386" y="243836"/>
                  </a:lnTo>
                  <a:lnTo>
                    <a:pt x="997101" y="278218"/>
                  </a:lnTo>
                  <a:lnTo>
                    <a:pt x="967303" y="310382"/>
                  </a:lnTo>
                  <a:lnTo>
                    <a:pt x="935140" y="340180"/>
                  </a:lnTo>
                  <a:lnTo>
                    <a:pt x="900758" y="367465"/>
                  </a:lnTo>
                  <a:lnTo>
                    <a:pt x="864304" y="392091"/>
                  </a:lnTo>
                  <a:lnTo>
                    <a:pt x="825925" y="413910"/>
                  </a:lnTo>
                  <a:lnTo>
                    <a:pt x="785769" y="432775"/>
                  </a:lnTo>
                  <a:lnTo>
                    <a:pt x="743983" y="448540"/>
                  </a:lnTo>
                  <a:lnTo>
                    <a:pt x="700712" y="461058"/>
                  </a:lnTo>
                  <a:lnTo>
                    <a:pt x="656105" y="470181"/>
                  </a:lnTo>
                  <a:lnTo>
                    <a:pt x="610308" y="475763"/>
                  </a:lnTo>
                  <a:lnTo>
                    <a:pt x="563468" y="477656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67532" y="0"/>
              <a:ext cx="878205" cy="355600"/>
            </a:xfrm>
            <a:custGeom>
              <a:avLst/>
              <a:gdLst/>
              <a:ahLst/>
              <a:cxnLst/>
              <a:rect l="l" t="t" r="r" b="b"/>
              <a:pathLst>
                <a:path w="878204" h="355600">
                  <a:moveTo>
                    <a:pt x="438983" y="355420"/>
                  </a:moveTo>
                  <a:lnTo>
                    <a:pt x="390073" y="352786"/>
                  </a:lnTo>
                  <a:lnTo>
                    <a:pt x="342689" y="345067"/>
                  </a:lnTo>
                  <a:lnTo>
                    <a:pt x="297104" y="332536"/>
                  </a:lnTo>
                  <a:lnTo>
                    <a:pt x="253592" y="315468"/>
                  </a:lnTo>
                  <a:lnTo>
                    <a:pt x="212428" y="294136"/>
                  </a:lnTo>
                  <a:lnTo>
                    <a:pt x="173884" y="268813"/>
                  </a:lnTo>
                  <a:lnTo>
                    <a:pt x="138235" y="239775"/>
                  </a:lnTo>
                  <a:lnTo>
                    <a:pt x="105754" y="207294"/>
                  </a:lnTo>
                  <a:lnTo>
                    <a:pt x="76716" y="171645"/>
                  </a:lnTo>
                  <a:lnTo>
                    <a:pt x="51394" y="133101"/>
                  </a:lnTo>
                  <a:lnTo>
                    <a:pt x="30061" y="91937"/>
                  </a:lnTo>
                  <a:lnTo>
                    <a:pt x="12993" y="48425"/>
                  </a:lnTo>
                  <a:lnTo>
                    <a:pt x="462" y="2840"/>
                  </a:lnTo>
                  <a:lnTo>
                    <a:pt x="0" y="0"/>
                  </a:lnTo>
                  <a:lnTo>
                    <a:pt x="877966" y="0"/>
                  </a:lnTo>
                  <a:lnTo>
                    <a:pt x="864973" y="48425"/>
                  </a:lnTo>
                  <a:lnTo>
                    <a:pt x="847904" y="91937"/>
                  </a:lnTo>
                  <a:lnTo>
                    <a:pt x="826572" y="133101"/>
                  </a:lnTo>
                  <a:lnTo>
                    <a:pt x="801250" y="171645"/>
                  </a:lnTo>
                  <a:lnTo>
                    <a:pt x="772212" y="207294"/>
                  </a:lnTo>
                  <a:lnTo>
                    <a:pt x="739731" y="239775"/>
                  </a:lnTo>
                  <a:lnTo>
                    <a:pt x="704082" y="268813"/>
                  </a:lnTo>
                  <a:lnTo>
                    <a:pt x="665538" y="294136"/>
                  </a:lnTo>
                  <a:lnTo>
                    <a:pt x="624373" y="315468"/>
                  </a:lnTo>
                  <a:lnTo>
                    <a:pt x="580862" y="332536"/>
                  </a:lnTo>
                  <a:lnTo>
                    <a:pt x="535277" y="345067"/>
                  </a:lnTo>
                  <a:lnTo>
                    <a:pt x="487893" y="352786"/>
                  </a:lnTo>
                  <a:lnTo>
                    <a:pt x="438983" y="355420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0628703" y="0"/>
            <a:ext cx="7659370" cy="10287000"/>
            <a:chOff x="10628703" y="0"/>
            <a:chExt cx="7659370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39901" y="0"/>
              <a:ext cx="3041393" cy="11174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228329" y="4899492"/>
              <a:ext cx="1059815" cy="1165860"/>
            </a:xfrm>
            <a:custGeom>
              <a:avLst/>
              <a:gdLst/>
              <a:ahLst/>
              <a:cxnLst/>
              <a:rect l="l" t="t" r="r" b="b"/>
              <a:pathLst>
                <a:path w="1059815" h="1165860">
                  <a:moveTo>
                    <a:pt x="940800" y="1092239"/>
                  </a:moveTo>
                  <a:lnTo>
                    <a:pt x="902520" y="1094073"/>
                  </a:lnTo>
                  <a:lnTo>
                    <a:pt x="868450" y="1085492"/>
                  </a:lnTo>
                  <a:lnTo>
                    <a:pt x="841496" y="1067982"/>
                  </a:lnTo>
                  <a:lnTo>
                    <a:pt x="824565" y="1043029"/>
                  </a:lnTo>
                  <a:lnTo>
                    <a:pt x="184126" y="1165499"/>
                  </a:lnTo>
                  <a:lnTo>
                    <a:pt x="0" y="202639"/>
                  </a:lnTo>
                  <a:lnTo>
                    <a:pt x="1059670" y="0"/>
                  </a:lnTo>
                  <a:lnTo>
                    <a:pt x="1059670" y="998070"/>
                  </a:lnTo>
                  <a:lnTo>
                    <a:pt x="1030679" y="1003614"/>
                  </a:lnTo>
                  <a:lnTo>
                    <a:pt x="1024146" y="1033054"/>
                  </a:lnTo>
                  <a:lnTo>
                    <a:pt x="1005555" y="1059274"/>
                  </a:lnTo>
                  <a:lnTo>
                    <a:pt x="977056" y="1079820"/>
                  </a:lnTo>
                  <a:lnTo>
                    <a:pt x="940800" y="1092239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212050" y="4884231"/>
              <a:ext cx="1076325" cy="1197610"/>
            </a:xfrm>
            <a:custGeom>
              <a:avLst/>
              <a:gdLst/>
              <a:ahLst/>
              <a:cxnLst/>
              <a:rect l="l" t="t" r="r" b="b"/>
              <a:pathLst>
                <a:path w="1076325" h="1197610">
                  <a:moveTo>
                    <a:pt x="987177" y="1113226"/>
                  </a:moveTo>
                  <a:lnTo>
                    <a:pt x="931222" y="1123926"/>
                  </a:lnTo>
                  <a:lnTo>
                    <a:pt x="920171" y="1124580"/>
                  </a:lnTo>
                  <a:lnTo>
                    <a:pt x="884027" y="1116795"/>
                  </a:lnTo>
                  <a:lnTo>
                    <a:pt x="853938" y="1099964"/>
                  </a:lnTo>
                  <a:lnTo>
                    <a:pt x="832382" y="1075177"/>
                  </a:lnTo>
                  <a:lnTo>
                    <a:pt x="195088" y="1197046"/>
                  </a:lnTo>
                  <a:lnTo>
                    <a:pt x="187238" y="1191716"/>
                  </a:lnTo>
                  <a:lnTo>
                    <a:pt x="0" y="212583"/>
                  </a:lnTo>
                  <a:lnTo>
                    <a:pt x="5329" y="204732"/>
                  </a:lnTo>
                  <a:lnTo>
                    <a:pt x="1075949" y="0"/>
                  </a:lnTo>
                  <a:lnTo>
                    <a:pt x="1075949" y="30523"/>
                  </a:lnTo>
                  <a:lnTo>
                    <a:pt x="33817" y="229808"/>
                  </a:lnTo>
                  <a:lnTo>
                    <a:pt x="212313" y="1163228"/>
                  </a:lnTo>
                  <a:lnTo>
                    <a:pt x="845131" y="1042215"/>
                  </a:lnTo>
                  <a:lnTo>
                    <a:pt x="852191" y="1046121"/>
                  </a:lnTo>
                  <a:lnTo>
                    <a:pt x="854817" y="1052865"/>
                  </a:lnTo>
                  <a:lnTo>
                    <a:pt x="869222" y="1073494"/>
                  </a:lnTo>
                  <a:lnTo>
                    <a:pt x="892400" y="1087746"/>
                  </a:lnTo>
                  <a:lnTo>
                    <a:pt x="921648" y="1094537"/>
                  </a:lnTo>
                  <a:lnTo>
                    <a:pt x="954265" y="1092783"/>
                  </a:lnTo>
                  <a:lnTo>
                    <a:pt x="1038601" y="1076655"/>
                  </a:lnTo>
                  <a:lnTo>
                    <a:pt x="1028409" y="1089185"/>
                  </a:lnTo>
                  <a:lnTo>
                    <a:pt x="997686" y="1109756"/>
                  </a:lnTo>
                  <a:lnTo>
                    <a:pt x="987177" y="1113226"/>
                  </a:lnTo>
                  <a:close/>
                </a:path>
                <a:path w="1076325" h="1197610">
                  <a:moveTo>
                    <a:pt x="1038601" y="1076655"/>
                  </a:moveTo>
                  <a:lnTo>
                    <a:pt x="954265" y="1092783"/>
                  </a:lnTo>
                  <a:lnTo>
                    <a:pt x="985227" y="1082378"/>
                  </a:lnTo>
                  <a:lnTo>
                    <a:pt x="1009905" y="1065275"/>
                  </a:lnTo>
                  <a:lnTo>
                    <a:pt x="1026187" y="1043478"/>
                  </a:lnTo>
                  <a:lnTo>
                    <a:pt x="1031962" y="1018990"/>
                  </a:lnTo>
                  <a:lnTo>
                    <a:pt x="1031909" y="1011754"/>
                  </a:lnTo>
                  <a:lnTo>
                    <a:pt x="1037034" y="1005518"/>
                  </a:lnTo>
                  <a:lnTo>
                    <a:pt x="1075949" y="998076"/>
                  </a:lnTo>
                  <a:lnTo>
                    <a:pt x="1075949" y="1028600"/>
                  </a:lnTo>
                  <a:lnTo>
                    <a:pt x="1061052" y="1031449"/>
                  </a:lnTo>
                  <a:lnTo>
                    <a:pt x="1050163" y="1062440"/>
                  </a:lnTo>
                  <a:lnTo>
                    <a:pt x="1038601" y="1076655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314012" y="4856656"/>
              <a:ext cx="974090" cy="1122680"/>
            </a:xfrm>
            <a:custGeom>
              <a:avLst/>
              <a:gdLst/>
              <a:ahLst/>
              <a:cxnLst/>
              <a:rect l="l" t="t" r="r" b="b"/>
              <a:pathLst>
                <a:path w="974090" h="1122679">
                  <a:moveTo>
                    <a:pt x="848962" y="1023635"/>
                  </a:moveTo>
                  <a:lnTo>
                    <a:pt x="814546" y="1026957"/>
                  </a:lnTo>
                  <a:lnTo>
                    <a:pt x="787358" y="1015863"/>
                  </a:lnTo>
                  <a:lnTo>
                    <a:pt x="776314" y="1008198"/>
                  </a:lnTo>
                  <a:lnTo>
                    <a:pt x="179021" y="1122418"/>
                  </a:lnTo>
                  <a:lnTo>
                    <a:pt x="0" y="186253"/>
                  </a:lnTo>
                  <a:lnTo>
                    <a:pt x="973986" y="0"/>
                  </a:lnTo>
                  <a:lnTo>
                    <a:pt x="973986" y="970398"/>
                  </a:lnTo>
                  <a:lnTo>
                    <a:pt x="881692" y="988047"/>
                  </a:lnTo>
                  <a:lnTo>
                    <a:pt x="848962" y="1023635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297733" y="4841388"/>
              <a:ext cx="990600" cy="1154430"/>
            </a:xfrm>
            <a:custGeom>
              <a:avLst/>
              <a:gdLst/>
              <a:ahLst/>
              <a:cxnLst/>
              <a:rect l="l" t="t" r="r" b="b"/>
              <a:pathLst>
                <a:path w="990600" h="1154429">
                  <a:moveTo>
                    <a:pt x="856333" y="1057435"/>
                  </a:moveTo>
                  <a:lnTo>
                    <a:pt x="835202" y="1058097"/>
                  </a:lnTo>
                  <a:lnTo>
                    <a:pt x="816105" y="1053543"/>
                  </a:lnTo>
                  <a:lnTo>
                    <a:pt x="800265" y="1046433"/>
                  </a:lnTo>
                  <a:lnTo>
                    <a:pt x="788907" y="1039427"/>
                  </a:lnTo>
                  <a:lnTo>
                    <a:pt x="189982" y="1153958"/>
                  </a:lnTo>
                  <a:lnTo>
                    <a:pt x="182131" y="1148629"/>
                  </a:lnTo>
                  <a:lnTo>
                    <a:pt x="0" y="196198"/>
                  </a:lnTo>
                  <a:lnTo>
                    <a:pt x="5329" y="188347"/>
                  </a:lnTo>
                  <a:lnTo>
                    <a:pt x="990265" y="0"/>
                  </a:lnTo>
                  <a:lnTo>
                    <a:pt x="990265" y="30535"/>
                  </a:lnTo>
                  <a:lnTo>
                    <a:pt x="33819" y="213435"/>
                  </a:lnTo>
                  <a:lnTo>
                    <a:pt x="207208" y="1120147"/>
                  </a:lnTo>
                  <a:lnTo>
                    <a:pt x="794237" y="1007890"/>
                  </a:lnTo>
                  <a:lnTo>
                    <a:pt x="798840" y="1009104"/>
                  </a:lnTo>
                  <a:lnTo>
                    <a:pt x="802295" y="1012039"/>
                  </a:lnTo>
                  <a:lnTo>
                    <a:pt x="806623" y="1015240"/>
                  </a:lnTo>
                  <a:lnTo>
                    <a:pt x="817718" y="1021774"/>
                  </a:lnTo>
                  <a:lnTo>
                    <a:pt x="833205" y="1027429"/>
                  </a:lnTo>
                  <a:lnTo>
                    <a:pt x="850709" y="1027993"/>
                  </a:lnTo>
                  <a:lnTo>
                    <a:pt x="907502" y="1017133"/>
                  </a:lnTo>
                  <a:lnTo>
                    <a:pt x="897156" y="1032211"/>
                  </a:lnTo>
                  <a:lnTo>
                    <a:pt x="885002" y="1044196"/>
                  </a:lnTo>
                  <a:lnTo>
                    <a:pt x="871382" y="1052614"/>
                  </a:lnTo>
                  <a:lnTo>
                    <a:pt x="856333" y="1057435"/>
                  </a:lnTo>
                  <a:close/>
                </a:path>
                <a:path w="990600" h="1154429">
                  <a:moveTo>
                    <a:pt x="907502" y="1017133"/>
                  </a:moveTo>
                  <a:lnTo>
                    <a:pt x="850709" y="1027993"/>
                  </a:lnTo>
                  <a:lnTo>
                    <a:pt x="860324" y="1024586"/>
                  </a:lnTo>
                  <a:lnTo>
                    <a:pt x="869192" y="1018198"/>
                  </a:lnTo>
                  <a:lnTo>
                    <a:pt x="877286" y="1008860"/>
                  </a:lnTo>
                  <a:lnTo>
                    <a:pt x="884575" y="996598"/>
                  </a:lnTo>
                  <a:lnTo>
                    <a:pt x="886734" y="992296"/>
                  </a:lnTo>
                  <a:lnTo>
                    <a:pt x="886882" y="992268"/>
                  </a:lnTo>
                  <a:lnTo>
                    <a:pt x="890586" y="989466"/>
                  </a:lnTo>
                  <a:lnTo>
                    <a:pt x="990265" y="970404"/>
                  </a:lnTo>
                  <a:lnTo>
                    <a:pt x="990265" y="1000921"/>
                  </a:lnTo>
                  <a:lnTo>
                    <a:pt x="907806" y="1016690"/>
                  </a:lnTo>
                  <a:lnTo>
                    <a:pt x="907502" y="1017133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355988" y="4913363"/>
              <a:ext cx="794385" cy="1016000"/>
            </a:xfrm>
            <a:custGeom>
              <a:avLst/>
              <a:gdLst/>
              <a:ahLst/>
              <a:cxnLst/>
              <a:rect l="l" t="t" r="r" b="b"/>
              <a:pathLst>
                <a:path w="794384" h="1016000">
                  <a:moveTo>
                    <a:pt x="793835" y="966559"/>
                  </a:moveTo>
                  <a:lnTo>
                    <a:pt x="194227" y="1015681"/>
                  </a:lnTo>
                  <a:lnTo>
                    <a:pt x="0" y="0"/>
                  </a:lnTo>
                  <a:lnTo>
                    <a:pt x="609420" y="2191"/>
                  </a:lnTo>
                  <a:lnTo>
                    <a:pt x="793835" y="966559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340423" y="4898352"/>
              <a:ext cx="825500" cy="1046480"/>
            </a:xfrm>
            <a:custGeom>
              <a:avLst/>
              <a:gdLst/>
              <a:ahLst/>
              <a:cxnLst/>
              <a:rect l="l" t="t" r="r" b="b"/>
              <a:pathLst>
                <a:path w="825500" h="1046479">
                  <a:moveTo>
                    <a:pt x="816027" y="995479"/>
                  </a:moveTo>
                  <a:lnTo>
                    <a:pt x="810621" y="996512"/>
                  </a:lnTo>
                  <a:lnTo>
                    <a:pt x="203378" y="1046252"/>
                  </a:lnTo>
                  <a:lnTo>
                    <a:pt x="196506" y="1041028"/>
                  </a:lnTo>
                  <a:lnTo>
                    <a:pt x="0" y="13427"/>
                  </a:lnTo>
                  <a:lnTo>
                    <a:pt x="1169" y="8881"/>
                  </a:lnTo>
                  <a:lnTo>
                    <a:pt x="6884" y="1989"/>
                  </a:lnTo>
                  <a:lnTo>
                    <a:pt x="11125" y="0"/>
                  </a:lnTo>
                  <a:lnTo>
                    <a:pt x="187592" y="635"/>
                  </a:lnTo>
                  <a:lnTo>
                    <a:pt x="33704" y="30063"/>
                  </a:lnTo>
                  <a:lnTo>
                    <a:pt x="221985" y="1014649"/>
                  </a:lnTo>
                  <a:lnTo>
                    <a:pt x="791542" y="967995"/>
                  </a:lnTo>
                  <a:lnTo>
                    <a:pt x="820983" y="962366"/>
                  </a:lnTo>
                  <a:lnTo>
                    <a:pt x="824917" y="982937"/>
                  </a:lnTo>
                  <a:lnTo>
                    <a:pt x="823901" y="987264"/>
                  </a:lnTo>
                  <a:lnTo>
                    <a:pt x="819081" y="993601"/>
                  </a:lnTo>
                  <a:lnTo>
                    <a:pt x="816027" y="995479"/>
                  </a:lnTo>
                  <a:close/>
                </a:path>
                <a:path w="825500" h="1046479">
                  <a:moveTo>
                    <a:pt x="820983" y="962366"/>
                  </a:moveTo>
                  <a:lnTo>
                    <a:pt x="791542" y="967995"/>
                  </a:lnTo>
                  <a:lnTo>
                    <a:pt x="612581" y="32143"/>
                  </a:lnTo>
                  <a:lnTo>
                    <a:pt x="33704" y="30063"/>
                  </a:lnTo>
                  <a:lnTo>
                    <a:pt x="187592" y="635"/>
                  </a:lnTo>
                  <a:lnTo>
                    <a:pt x="632208" y="2237"/>
                  </a:lnTo>
                  <a:lnTo>
                    <a:pt x="638354" y="7338"/>
                  </a:lnTo>
                  <a:lnTo>
                    <a:pt x="820983" y="962366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65409" y="4786150"/>
              <a:ext cx="323215" cy="1094105"/>
            </a:xfrm>
            <a:custGeom>
              <a:avLst/>
              <a:gdLst/>
              <a:ahLst/>
              <a:cxnLst/>
              <a:rect l="l" t="t" r="r" b="b"/>
              <a:pathLst>
                <a:path w="323215" h="1094104">
                  <a:moveTo>
                    <a:pt x="184414" y="1093772"/>
                  </a:moveTo>
                  <a:lnTo>
                    <a:pt x="0" y="129404"/>
                  </a:lnTo>
                  <a:lnTo>
                    <a:pt x="322589" y="0"/>
                  </a:lnTo>
                  <a:lnTo>
                    <a:pt x="322589" y="1051611"/>
                  </a:lnTo>
                  <a:lnTo>
                    <a:pt x="184414" y="1093772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949338" y="4769991"/>
              <a:ext cx="339090" cy="1125855"/>
            </a:xfrm>
            <a:custGeom>
              <a:avLst/>
              <a:gdLst/>
              <a:ahLst/>
              <a:cxnLst/>
              <a:rect l="l" t="t" r="r" b="b"/>
              <a:pathLst>
                <a:path w="339090" h="1125854">
                  <a:moveTo>
                    <a:pt x="204857" y="1124266"/>
                  </a:moveTo>
                  <a:lnTo>
                    <a:pt x="199441" y="1125301"/>
                  </a:lnTo>
                  <a:lnTo>
                    <a:pt x="195926" y="1124685"/>
                  </a:lnTo>
                  <a:lnTo>
                    <a:pt x="189102" y="1120569"/>
                  </a:lnTo>
                  <a:lnTo>
                    <a:pt x="186562" y="1116928"/>
                  </a:lnTo>
                  <a:lnTo>
                    <a:pt x="0" y="141329"/>
                  </a:lnTo>
                  <a:lnTo>
                    <a:pt x="3835" y="134314"/>
                  </a:lnTo>
                  <a:lnTo>
                    <a:pt x="338661" y="0"/>
                  </a:lnTo>
                  <a:lnTo>
                    <a:pt x="338661" y="32310"/>
                  </a:lnTo>
                  <a:lnTo>
                    <a:pt x="33113" y="154874"/>
                  </a:lnTo>
                  <a:lnTo>
                    <a:pt x="212073" y="1090720"/>
                  </a:lnTo>
                  <a:lnTo>
                    <a:pt x="338661" y="1066513"/>
                  </a:lnTo>
                  <a:lnTo>
                    <a:pt x="338661" y="1083437"/>
                  </a:lnTo>
                  <a:lnTo>
                    <a:pt x="204857" y="1124266"/>
                  </a:lnTo>
                  <a:close/>
                </a:path>
                <a:path w="339090" h="1125854">
                  <a:moveTo>
                    <a:pt x="338661" y="1066513"/>
                  </a:moveTo>
                  <a:lnTo>
                    <a:pt x="212073" y="1090720"/>
                  </a:lnTo>
                  <a:lnTo>
                    <a:pt x="338661" y="1052094"/>
                  </a:lnTo>
                  <a:lnTo>
                    <a:pt x="338661" y="1066513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36447" y="4854494"/>
              <a:ext cx="714375" cy="1031875"/>
            </a:xfrm>
            <a:custGeom>
              <a:avLst/>
              <a:gdLst/>
              <a:ahLst/>
              <a:cxnLst/>
              <a:rect l="l" t="t" r="r" b="b"/>
              <a:pathLst>
                <a:path w="714375" h="1031875">
                  <a:moveTo>
                    <a:pt x="714191" y="1029692"/>
                  </a:moveTo>
                  <a:lnTo>
                    <a:pt x="197212" y="1031294"/>
                  </a:lnTo>
                  <a:lnTo>
                    <a:pt x="0" y="0"/>
                  </a:lnTo>
                  <a:lnTo>
                    <a:pt x="524591" y="38204"/>
                  </a:lnTo>
                  <a:lnTo>
                    <a:pt x="714191" y="1029692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0855" y="4839207"/>
              <a:ext cx="745490" cy="1061720"/>
            </a:xfrm>
            <a:custGeom>
              <a:avLst/>
              <a:gdLst/>
              <a:ahLst/>
              <a:cxnLst/>
              <a:rect l="l" t="t" r="r" b="b"/>
              <a:pathLst>
                <a:path w="745490" h="1061720">
                  <a:moveTo>
                    <a:pt x="736220" y="1058919"/>
                  </a:moveTo>
                  <a:lnTo>
                    <a:pt x="730763" y="1059962"/>
                  </a:lnTo>
                  <a:lnTo>
                    <a:pt x="205645" y="1061588"/>
                  </a:lnTo>
                  <a:lnTo>
                    <a:pt x="199441" y="1056474"/>
                  </a:lnTo>
                  <a:lnTo>
                    <a:pt x="0" y="13525"/>
                  </a:lnTo>
                  <a:lnTo>
                    <a:pt x="1300" y="8801"/>
                  </a:lnTo>
                  <a:lnTo>
                    <a:pt x="7502" y="1840"/>
                  </a:lnTo>
                  <a:lnTo>
                    <a:pt x="12052" y="0"/>
                  </a:lnTo>
                  <a:lnTo>
                    <a:pt x="147836" y="9886"/>
                  </a:lnTo>
                  <a:lnTo>
                    <a:pt x="33990" y="31657"/>
                  </a:lnTo>
                  <a:lnTo>
                    <a:pt x="225198" y="1031550"/>
                  </a:lnTo>
                  <a:lnTo>
                    <a:pt x="711666" y="1030044"/>
                  </a:lnTo>
                  <a:lnTo>
                    <a:pt x="741119" y="1024412"/>
                  </a:lnTo>
                  <a:lnTo>
                    <a:pt x="745350" y="1046538"/>
                  </a:lnTo>
                  <a:lnTo>
                    <a:pt x="744195" y="1051063"/>
                  </a:lnTo>
                  <a:lnTo>
                    <a:pt x="739110" y="1057230"/>
                  </a:lnTo>
                  <a:lnTo>
                    <a:pt x="736220" y="1058919"/>
                  </a:lnTo>
                  <a:close/>
                </a:path>
                <a:path w="745490" h="1061720">
                  <a:moveTo>
                    <a:pt x="741119" y="1024412"/>
                  </a:moveTo>
                  <a:lnTo>
                    <a:pt x="711666" y="1030044"/>
                  </a:lnTo>
                  <a:lnTo>
                    <a:pt x="527620" y="67602"/>
                  </a:lnTo>
                  <a:lnTo>
                    <a:pt x="33990" y="31657"/>
                  </a:lnTo>
                  <a:lnTo>
                    <a:pt x="147836" y="9886"/>
                  </a:lnTo>
                  <a:lnTo>
                    <a:pt x="548045" y="39027"/>
                  </a:lnTo>
                  <a:lnTo>
                    <a:pt x="553636" y="44001"/>
                  </a:lnTo>
                  <a:lnTo>
                    <a:pt x="741119" y="1024412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960240" y="4731293"/>
              <a:ext cx="328295" cy="1148715"/>
            </a:xfrm>
            <a:custGeom>
              <a:avLst/>
              <a:gdLst/>
              <a:ahLst/>
              <a:cxnLst/>
              <a:rect l="l" t="t" r="r" b="b"/>
              <a:pathLst>
                <a:path w="328294" h="1148714">
                  <a:moveTo>
                    <a:pt x="189600" y="1148717"/>
                  </a:moveTo>
                  <a:lnTo>
                    <a:pt x="0" y="157228"/>
                  </a:lnTo>
                  <a:lnTo>
                    <a:pt x="213569" y="53913"/>
                  </a:lnTo>
                  <a:lnTo>
                    <a:pt x="327759" y="0"/>
                  </a:lnTo>
                  <a:lnTo>
                    <a:pt x="327759" y="1094366"/>
                  </a:lnTo>
                  <a:lnTo>
                    <a:pt x="189600" y="1148717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944241" y="4714657"/>
              <a:ext cx="344170" cy="1181100"/>
            </a:xfrm>
            <a:custGeom>
              <a:avLst/>
              <a:gdLst/>
              <a:ahLst/>
              <a:cxnLst/>
              <a:rect l="l" t="t" r="r" b="b"/>
              <a:pathLst>
                <a:path w="344169" h="1181100">
                  <a:moveTo>
                    <a:pt x="343757" y="31312"/>
                  </a:moveTo>
                  <a:lnTo>
                    <a:pt x="337315" y="29116"/>
                  </a:lnTo>
                  <a:lnTo>
                    <a:pt x="329996" y="14271"/>
                  </a:lnTo>
                  <a:lnTo>
                    <a:pt x="333044" y="5282"/>
                  </a:lnTo>
                  <a:lnTo>
                    <a:pt x="343757" y="0"/>
                  </a:lnTo>
                  <a:lnTo>
                    <a:pt x="343757" y="31312"/>
                  </a:lnTo>
                  <a:close/>
                </a:path>
                <a:path w="344169" h="1181100">
                  <a:moveTo>
                    <a:pt x="210218" y="1179647"/>
                  </a:moveTo>
                  <a:lnTo>
                    <a:pt x="204762" y="1180690"/>
                  </a:lnTo>
                  <a:lnTo>
                    <a:pt x="201450" y="1180182"/>
                  </a:lnTo>
                  <a:lnTo>
                    <a:pt x="194457" y="1176330"/>
                  </a:lnTo>
                  <a:lnTo>
                    <a:pt x="191713" y="1172551"/>
                  </a:lnTo>
                  <a:lnTo>
                    <a:pt x="0" y="170014"/>
                  </a:lnTo>
                  <a:lnTo>
                    <a:pt x="3360" y="163328"/>
                  </a:lnTo>
                  <a:lnTo>
                    <a:pt x="230473" y="53448"/>
                  </a:lnTo>
                  <a:lnTo>
                    <a:pt x="239467" y="56557"/>
                  </a:lnTo>
                  <a:lnTo>
                    <a:pt x="246677" y="71465"/>
                  </a:lnTo>
                  <a:lnTo>
                    <a:pt x="243557" y="80431"/>
                  </a:lnTo>
                  <a:lnTo>
                    <a:pt x="32888" y="182350"/>
                  </a:lnTo>
                  <a:lnTo>
                    <a:pt x="216934" y="1144793"/>
                  </a:lnTo>
                  <a:lnTo>
                    <a:pt x="343757" y="1120541"/>
                  </a:lnTo>
                  <a:lnTo>
                    <a:pt x="343757" y="1127113"/>
                  </a:lnTo>
                  <a:lnTo>
                    <a:pt x="210218" y="1179647"/>
                  </a:lnTo>
                  <a:close/>
                </a:path>
                <a:path w="344169" h="1181100">
                  <a:moveTo>
                    <a:pt x="343757" y="1120541"/>
                  </a:moveTo>
                  <a:lnTo>
                    <a:pt x="216934" y="1144793"/>
                  </a:lnTo>
                  <a:lnTo>
                    <a:pt x="343757" y="1094901"/>
                  </a:lnTo>
                  <a:lnTo>
                    <a:pt x="343757" y="1120541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59979" y="9975544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746751" y="8640280"/>
              <a:ext cx="1541780" cy="1647189"/>
            </a:xfrm>
            <a:custGeom>
              <a:avLst/>
              <a:gdLst/>
              <a:ahLst/>
              <a:cxnLst/>
              <a:rect l="l" t="t" r="r" b="b"/>
              <a:pathLst>
                <a:path w="1541780" h="1647190">
                  <a:moveTo>
                    <a:pt x="1541247" y="0"/>
                  </a:moveTo>
                  <a:lnTo>
                    <a:pt x="1541247" y="1646719"/>
                  </a:lnTo>
                  <a:lnTo>
                    <a:pt x="0" y="1646719"/>
                  </a:lnTo>
                  <a:lnTo>
                    <a:pt x="11994" y="1613344"/>
                  </a:lnTo>
                  <a:lnTo>
                    <a:pt x="22864" y="1569386"/>
                  </a:lnTo>
                  <a:lnTo>
                    <a:pt x="29839" y="1524399"/>
                  </a:lnTo>
                  <a:lnTo>
                    <a:pt x="33527" y="1478526"/>
                  </a:lnTo>
                  <a:lnTo>
                    <a:pt x="34541" y="1431912"/>
                  </a:lnTo>
                  <a:lnTo>
                    <a:pt x="33490" y="1384700"/>
                  </a:lnTo>
                  <a:lnTo>
                    <a:pt x="30985" y="1337032"/>
                  </a:lnTo>
                  <a:lnTo>
                    <a:pt x="27636" y="1289054"/>
                  </a:lnTo>
                  <a:lnTo>
                    <a:pt x="24053" y="1240908"/>
                  </a:lnTo>
                  <a:lnTo>
                    <a:pt x="20847" y="1192737"/>
                  </a:lnTo>
                  <a:lnTo>
                    <a:pt x="18629" y="1144686"/>
                  </a:lnTo>
                  <a:lnTo>
                    <a:pt x="18008" y="1096897"/>
                  </a:lnTo>
                  <a:lnTo>
                    <a:pt x="19596" y="1049514"/>
                  </a:lnTo>
                  <a:lnTo>
                    <a:pt x="24002" y="1002681"/>
                  </a:lnTo>
                  <a:lnTo>
                    <a:pt x="32121" y="953543"/>
                  </a:lnTo>
                  <a:lnTo>
                    <a:pt x="44034" y="905392"/>
                  </a:lnTo>
                  <a:lnTo>
                    <a:pt x="59548" y="858362"/>
                  </a:lnTo>
                  <a:lnTo>
                    <a:pt x="78467" y="812587"/>
                  </a:lnTo>
                  <a:lnTo>
                    <a:pt x="100597" y="768198"/>
                  </a:lnTo>
                  <a:lnTo>
                    <a:pt x="125744" y="725329"/>
                  </a:lnTo>
                  <a:lnTo>
                    <a:pt x="153712" y="684113"/>
                  </a:lnTo>
                  <a:lnTo>
                    <a:pt x="184306" y="644683"/>
                  </a:lnTo>
                  <a:lnTo>
                    <a:pt x="217333" y="607172"/>
                  </a:lnTo>
                  <a:lnTo>
                    <a:pt x="252596" y="571713"/>
                  </a:lnTo>
                  <a:lnTo>
                    <a:pt x="289902" y="538439"/>
                  </a:lnTo>
                  <a:lnTo>
                    <a:pt x="329056" y="507483"/>
                  </a:lnTo>
                  <a:lnTo>
                    <a:pt x="369790" y="478861"/>
                  </a:lnTo>
                  <a:lnTo>
                    <a:pt x="411893" y="452467"/>
                  </a:lnTo>
                  <a:lnTo>
                    <a:pt x="455249" y="428249"/>
                  </a:lnTo>
                  <a:lnTo>
                    <a:pt x="499746" y="406153"/>
                  </a:lnTo>
                  <a:lnTo>
                    <a:pt x="545268" y="386129"/>
                  </a:lnTo>
                  <a:lnTo>
                    <a:pt x="591702" y="368123"/>
                  </a:lnTo>
                  <a:lnTo>
                    <a:pt x="638935" y="352083"/>
                  </a:lnTo>
                  <a:lnTo>
                    <a:pt x="686851" y="337958"/>
                  </a:lnTo>
                  <a:lnTo>
                    <a:pt x="735337" y="325695"/>
                  </a:lnTo>
                  <a:lnTo>
                    <a:pt x="784280" y="315241"/>
                  </a:lnTo>
                  <a:lnTo>
                    <a:pt x="833564" y="306545"/>
                  </a:lnTo>
                  <a:lnTo>
                    <a:pt x="883076" y="299554"/>
                  </a:lnTo>
                  <a:lnTo>
                    <a:pt x="931901" y="294095"/>
                  </a:lnTo>
                  <a:lnTo>
                    <a:pt x="1030630" y="284421"/>
                  </a:lnTo>
                  <a:lnTo>
                    <a:pt x="1079955" y="278999"/>
                  </a:lnTo>
                  <a:lnTo>
                    <a:pt x="1128866" y="272380"/>
                  </a:lnTo>
                  <a:lnTo>
                    <a:pt x="1177074" y="263961"/>
                  </a:lnTo>
                  <a:lnTo>
                    <a:pt x="1224289" y="253136"/>
                  </a:lnTo>
                  <a:lnTo>
                    <a:pt x="1270222" y="239303"/>
                  </a:lnTo>
                  <a:lnTo>
                    <a:pt x="1314582" y="221855"/>
                  </a:lnTo>
                  <a:lnTo>
                    <a:pt x="1357080" y="200190"/>
                  </a:lnTo>
                  <a:lnTo>
                    <a:pt x="1397426" y="173703"/>
                  </a:lnTo>
                  <a:lnTo>
                    <a:pt x="1435788" y="141659"/>
                  </a:lnTo>
                  <a:lnTo>
                    <a:pt x="1469826" y="106014"/>
                  </a:lnTo>
                  <a:lnTo>
                    <a:pt x="1500065" y="67216"/>
                  </a:lnTo>
                  <a:lnTo>
                    <a:pt x="1527027" y="25710"/>
                  </a:lnTo>
                  <a:lnTo>
                    <a:pt x="1541247" y="0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0" y="0"/>
            <a:ext cx="7677150" cy="10287000"/>
            <a:chOff x="0" y="0"/>
            <a:chExt cx="7677150" cy="10287000"/>
          </a:xfrm>
        </p:grpSpPr>
        <p:sp>
          <p:nvSpPr>
            <p:cNvPr id="25" name="object 25"/>
            <p:cNvSpPr/>
            <p:nvPr/>
          </p:nvSpPr>
          <p:spPr>
            <a:xfrm>
              <a:off x="198993" y="0"/>
              <a:ext cx="4926330" cy="5371465"/>
            </a:xfrm>
            <a:custGeom>
              <a:avLst/>
              <a:gdLst/>
              <a:ahLst/>
              <a:cxnLst/>
              <a:rect l="l" t="t" r="r" b="b"/>
              <a:pathLst>
                <a:path w="4926330" h="5371465">
                  <a:moveTo>
                    <a:pt x="4005052" y="5371069"/>
                  </a:moveTo>
                  <a:lnTo>
                    <a:pt x="0" y="4627306"/>
                  </a:lnTo>
                  <a:lnTo>
                    <a:pt x="859318" y="0"/>
                  </a:lnTo>
                  <a:lnTo>
                    <a:pt x="2709163" y="0"/>
                  </a:lnTo>
                  <a:lnTo>
                    <a:pt x="4926039" y="411687"/>
                  </a:lnTo>
                  <a:lnTo>
                    <a:pt x="4005052" y="5371069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350100"/>
              <a:ext cx="2540298" cy="9368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821388" y="8976512"/>
              <a:ext cx="1637030" cy="1310640"/>
            </a:xfrm>
            <a:custGeom>
              <a:avLst/>
              <a:gdLst/>
              <a:ahLst/>
              <a:cxnLst/>
              <a:rect l="l" t="t" r="r" b="b"/>
              <a:pathLst>
                <a:path w="1637029" h="1310640">
                  <a:moveTo>
                    <a:pt x="575843" y="433019"/>
                  </a:moveTo>
                  <a:lnTo>
                    <a:pt x="554037" y="412508"/>
                  </a:lnTo>
                  <a:lnTo>
                    <a:pt x="551319" y="412762"/>
                  </a:lnTo>
                  <a:lnTo>
                    <a:pt x="281609" y="493661"/>
                  </a:lnTo>
                  <a:lnTo>
                    <a:pt x="269151" y="513600"/>
                  </a:lnTo>
                  <a:lnTo>
                    <a:pt x="269405" y="516318"/>
                  </a:lnTo>
                  <a:lnTo>
                    <a:pt x="290957" y="534111"/>
                  </a:lnTo>
                  <a:lnTo>
                    <a:pt x="293662" y="533844"/>
                  </a:lnTo>
                  <a:lnTo>
                    <a:pt x="560717" y="453758"/>
                  </a:lnTo>
                  <a:lnTo>
                    <a:pt x="575843" y="433019"/>
                  </a:lnTo>
                  <a:close/>
                </a:path>
                <a:path w="1637029" h="1310640">
                  <a:moveTo>
                    <a:pt x="616534" y="568680"/>
                  </a:moveTo>
                  <a:lnTo>
                    <a:pt x="594728" y="548182"/>
                  </a:lnTo>
                  <a:lnTo>
                    <a:pt x="592010" y="548436"/>
                  </a:lnTo>
                  <a:lnTo>
                    <a:pt x="322300" y="629323"/>
                  </a:lnTo>
                  <a:lnTo>
                    <a:pt x="309841" y="649274"/>
                  </a:lnTo>
                  <a:lnTo>
                    <a:pt x="310095" y="651979"/>
                  </a:lnTo>
                  <a:lnTo>
                    <a:pt x="331635" y="669772"/>
                  </a:lnTo>
                  <a:lnTo>
                    <a:pt x="334352" y="669518"/>
                  </a:lnTo>
                  <a:lnTo>
                    <a:pt x="601395" y="589419"/>
                  </a:lnTo>
                  <a:lnTo>
                    <a:pt x="616534" y="568680"/>
                  </a:lnTo>
                  <a:close/>
                </a:path>
                <a:path w="1637029" h="1310640">
                  <a:moveTo>
                    <a:pt x="657212" y="704342"/>
                  </a:moveTo>
                  <a:lnTo>
                    <a:pt x="635419" y="683831"/>
                  </a:lnTo>
                  <a:lnTo>
                    <a:pt x="632701" y="684098"/>
                  </a:lnTo>
                  <a:lnTo>
                    <a:pt x="362991" y="764984"/>
                  </a:lnTo>
                  <a:lnTo>
                    <a:pt x="350532" y="784936"/>
                  </a:lnTo>
                  <a:lnTo>
                    <a:pt x="350786" y="787641"/>
                  </a:lnTo>
                  <a:lnTo>
                    <a:pt x="372325" y="805434"/>
                  </a:lnTo>
                  <a:lnTo>
                    <a:pt x="375043" y="805180"/>
                  </a:lnTo>
                  <a:lnTo>
                    <a:pt x="642086" y="725081"/>
                  </a:lnTo>
                  <a:lnTo>
                    <a:pt x="657212" y="704342"/>
                  </a:lnTo>
                  <a:close/>
                </a:path>
                <a:path w="1637029" h="1310640">
                  <a:moveTo>
                    <a:pt x="697903" y="840016"/>
                  </a:moveTo>
                  <a:lnTo>
                    <a:pt x="676109" y="819518"/>
                  </a:lnTo>
                  <a:lnTo>
                    <a:pt x="673392" y="819772"/>
                  </a:lnTo>
                  <a:lnTo>
                    <a:pt x="403682" y="900658"/>
                  </a:lnTo>
                  <a:lnTo>
                    <a:pt x="391223" y="920610"/>
                  </a:lnTo>
                  <a:lnTo>
                    <a:pt x="391477" y="923328"/>
                  </a:lnTo>
                  <a:lnTo>
                    <a:pt x="413016" y="941108"/>
                  </a:lnTo>
                  <a:lnTo>
                    <a:pt x="415734" y="940854"/>
                  </a:lnTo>
                  <a:lnTo>
                    <a:pt x="682777" y="860767"/>
                  </a:lnTo>
                  <a:lnTo>
                    <a:pt x="697903" y="840016"/>
                  </a:lnTo>
                  <a:close/>
                </a:path>
                <a:path w="1637029" h="1310640">
                  <a:moveTo>
                    <a:pt x="738593" y="975690"/>
                  </a:moveTo>
                  <a:lnTo>
                    <a:pt x="716800" y="955179"/>
                  </a:lnTo>
                  <a:lnTo>
                    <a:pt x="714082" y="955446"/>
                  </a:lnTo>
                  <a:lnTo>
                    <a:pt x="444373" y="1036332"/>
                  </a:lnTo>
                  <a:lnTo>
                    <a:pt x="431914" y="1056271"/>
                  </a:lnTo>
                  <a:lnTo>
                    <a:pt x="432168" y="1058989"/>
                  </a:lnTo>
                  <a:lnTo>
                    <a:pt x="453707" y="1076782"/>
                  </a:lnTo>
                  <a:lnTo>
                    <a:pt x="456425" y="1076528"/>
                  </a:lnTo>
                  <a:lnTo>
                    <a:pt x="723468" y="996429"/>
                  </a:lnTo>
                  <a:lnTo>
                    <a:pt x="738593" y="975690"/>
                  </a:lnTo>
                  <a:close/>
                </a:path>
                <a:path w="1637029" h="1310640">
                  <a:moveTo>
                    <a:pt x="1135811" y="265061"/>
                  </a:moveTo>
                  <a:lnTo>
                    <a:pt x="1114005" y="244563"/>
                  </a:lnTo>
                  <a:lnTo>
                    <a:pt x="1111288" y="244817"/>
                  </a:lnTo>
                  <a:lnTo>
                    <a:pt x="841578" y="325716"/>
                  </a:lnTo>
                  <a:lnTo>
                    <a:pt x="829119" y="345655"/>
                  </a:lnTo>
                  <a:lnTo>
                    <a:pt x="829373" y="348373"/>
                  </a:lnTo>
                  <a:lnTo>
                    <a:pt x="850925" y="366166"/>
                  </a:lnTo>
                  <a:lnTo>
                    <a:pt x="853630" y="365899"/>
                  </a:lnTo>
                  <a:lnTo>
                    <a:pt x="1120686" y="285813"/>
                  </a:lnTo>
                  <a:lnTo>
                    <a:pt x="1135811" y="265061"/>
                  </a:lnTo>
                  <a:close/>
                </a:path>
                <a:path w="1637029" h="1310640">
                  <a:moveTo>
                    <a:pt x="1176502" y="400735"/>
                  </a:moveTo>
                  <a:lnTo>
                    <a:pt x="1154696" y="380225"/>
                  </a:lnTo>
                  <a:lnTo>
                    <a:pt x="1151978" y="380492"/>
                  </a:lnTo>
                  <a:lnTo>
                    <a:pt x="882269" y="461378"/>
                  </a:lnTo>
                  <a:lnTo>
                    <a:pt x="869810" y="481317"/>
                  </a:lnTo>
                  <a:lnTo>
                    <a:pt x="870064" y="484035"/>
                  </a:lnTo>
                  <a:lnTo>
                    <a:pt x="891603" y="501827"/>
                  </a:lnTo>
                  <a:lnTo>
                    <a:pt x="894321" y="501573"/>
                  </a:lnTo>
                  <a:lnTo>
                    <a:pt x="1161364" y="421474"/>
                  </a:lnTo>
                  <a:lnTo>
                    <a:pt x="1176502" y="400735"/>
                  </a:lnTo>
                  <a:close/>
                </a:path>
                <a:path w="1637029" h="1310640">
                  <a:moveTo>
                    <a:pt x="1217180" y="536397"/>
                  </a:moveTo>
                  <a:lnTo>
                    <a:pt x="1195387" y="515886"/>
                  </a:lnTo>
                  <a:lnTo>
                    <a:pt x="1192669" y="516153"/>
                  </a:lnTo>
                  <a:lnTo>
                    <a:pt x="922959" y="597039"/>
                  </a:lnTo>
                  <a:lnTo>
                    <a:pt x="910501" y="616978"/>
                  </a:lnTo>
                  <a:lnTo>
                    <a:pt x="910755" y="619696"/>
                  </a:lnTo>
                  <a:lnTo>
                    <a:pt x="932294" y="637489"/>
                  </a:lnTo>
                  <a:lnTo>
                    <a:pt x="935012" y="637235"/>
                  </a:lnTo>
                  <a:lnTo>
                    <a:pt x="1202055" y="557136"/>
                  </a:lnTo>
                  <a:lnTo>
                    <a:pt x="1217180" y="536397"/>
                  </a:lnTo>
                  <a:close/>
                </a:path>
                <a:path w="1637029" h="1310640">
                  <a:moveTo>
                    <a:pt x="1257871" y="672071"/>
                  </a:moveTo>
                  <a:lnTo>
                    <a:pt x="1236078" y="651560"/>
                  </a:lnTo>
                  <a:lnTo>
                    <a:pt x="1233360" y="651827"/>
                  </a:lnTo>
                  <a:lnTo>
                    <a:pt x="963650" y="732713"/>
                  </a:lnTo>
                  <a:lnTo>
                    <a:pt x="951191" y="752652"/>
                  </a:lnTo>
                  <a:lnTo>
                    <a:pt x="951445" y="755370"/>
                  </a:lnTo>
                  <a:lnTo>
                    <a:pt x="972985" y="773163"/>
                  </a:lnTo>
                  <a:lnTo>
                    <a:pt x="975702" y="772909"/>
                  </a:lnTo>
                  <a:lnTo>
                    <a:pt x="1242745" y="692810"/>
                  </a:lnTo>
                  <a:lnTo>
                    <a:pt x="1257871" y="672071"/>
                  </a:lnTo>
                  <a:close/>
                </a:path>
                <a:path w="1637029" h="1310640">
                  <a:moveTo>
                    <a:pt x="1298562" y="807745"/>
                  </a:moveTo>
                  <a:lnTo>
                    <a:pt x="1276769" y="787234"/>
                  </a:lnTo>
                  <a:lnTo>
                    <a:pt x="1274051" y="787488"/>
                  </a:lnTo>
                  <a:lnTo>
                    <a:pt x="1004341" y="868387"/>
                  </a:lnTo>
                  <a:lnTo>
                    <a:pt x="991882" y="888326"/>
                  </a:lnTo>
                  <a:lnTo>
                    <a:pt x="992136" y="891044"/>
                  </a:lnTo>
                  <a:lnTo>
                    <a:pt x="1013675" y="908837"/>
                  </a:lnTo>
                  <a:lnTo>
                    <a:pt x="1016393" y="908570"/>
                  </a:lnTo>
                  <a:lnTo>
                    <a:pt x="1283436" y="828484"/>
                  </a:lnTo>
                  <a:lnTo>
                    <a:pt x="1298562" y="807745"/>
                  </a:lnTo>
                  <a:close/>
                </a:path>
                <a:path w="1637029" h="1310640">
                  <a:moveTo>
                    <a:pt x="1636839" y="990168"/>
                  </a:moveTo>
                  <a:lnTo>
                    <a:pt x="1385150" y="147281"/>
                  </a:lnTo>
                  <a:lnTo>
                    <a:pt x="1358277" y="118313"/>
                  </a:lnTo>
                  <a:lnTo>
                    <a:pt x="1320482" y="106705"/>
                  </a:lnTo>
                  <a:lnTo>
                    <a:pt x="1315504" y="106680"/>
                  </a:lnTo>
                  <a:lnTo>
                    <a:pt x="1305534" y="107632"/>
                  </a:lnTo>
                  <a:lnTo>
                    <a:pt x="1300594" y="108585"/>
                  </a:lnTo>
                  <a:lnTo>
                    <a:pt x="1254302" y="122478"/>
                  </a:lnTo>
                  <a:lnTo>
                    <a:pt x="1228140" y="35217"/>
                  </a:lnTo>
                  <a:lnTo>
                    <a:pt x="1209509" y="1358"/>
                  </a:lnTo>
                  <a:lnTo>
                    <a:pt x="1201369" y="0"/>
                  </a:lnTo>
                  <a:lnTo>
                    <a:pt x="1198651" y="266"/>
                  </a:lnTo>
                  <a:lnTo>
                    <a:pt x="765860" y="130060"/>
                  </a:lnTo>
                  <a:lnTo>
                    <a:pt x="730961" y="145440"/>
                  </a:lnTo>
                  <a:lnTo>
                    <a:pt x="700836" y="168821"/>
                  </a:lnTo>
                  <a:lnTo>
                    <a:pt x="677303" y="198805"/>
                  </a:lnTo>
                  <a:lnTo>
                    <a:pt x="661733" y="233629"/>
                  </a:lnTo>
                  <a:lnTo>
                    <a:pt x="658926" y="244170"/>
                  </a:lnTo>
                  <a:lnTo>
                    <a:pt x="656590" y="241922"/>
                  </a:lnTo>
                  <a:lnTo>
                    <a:pt x="625398" y="219824"/>
                  </a:lnTo>
                  <a:lnTo>
                    <a:pt x="582485" y="204317"/>
                  </a:lnTo>
                  <a:lnTo>
                    <a:pt x="552107" y="201206"/>
                  </a:lnTo>
                  <a:lnTo>
                    <a:pt x="544474" y="201371"/>
                  </a:lnTo>
                  <a:lnTo>
                    <a:pt x="506869" y="207746"/>
                  </a:lnTo>
                  <a:lnTo>
                    <a:pt x="74079" y="337553"/>
                  </a:lnTo>
                  <a:lnTo>
                    <a:pt x="61620" y="357479"/>
                  </a:lnTo>
                  <a:lnTo>
                    <a:pt x="61874" y="360197"/>
                  </a:lnTo>
                  <a:lnTo>
                    <a:pt x="94869" y="470217"/>
                  </a:lnTo>
                  <a:lnTo>
                    <a:pt x="49682" y="483768"/>
                  </a:lnTo>
                  <a:lnTo>
                    <a:pt x="14401" y="510692"/>
                  </a:lnTo>
                  <a:lnTo>
                    <a:pt x="12" y="552627"/>
                  </a:lnTo>
                  <a:lnTo>
                    <a:pt x="0" y="557606"/>
                  </a:lnTo>
                  <a:lnTo>
                    <a:pt x="939" y="567563"/>
                  </a:lnTo>
                  <a:lnTo>
                    <a:pt x="1130" y="568591"/>
                  </a:lnTo>
                  <a:lnTo>
                    <a:pt x="1892" y="572452"/>
                  </a:lnTo>
                  <a:lnTo>
                    <a:pt x="223240" y="1310500"/>
                  </a:lnTo>
                  <a:lnTo>
                    <a:pt x="267042" y="1310500"/>
                  </a:lnTo>
                  <a:lnTo>
                    <a:pt x="42164" y="560374"/>
                  </a:lnTo>
                  <a:lnTo>
                    <a:pt x="41783" y="556399"/>
                  </a:lnTo>
                  <a:lnTo>
                    <a:pt x="62141" y="523836"/>
                  </a:lnTo>
                  <a:lnTo>
                    <a:pt x="106921" y="510413"/>
                  </a:lnTo>
                  <a:lnTo>
                    <a:pt x="337985" y="1280782"/>
                  </a:lnTo>
                  <a:lnTo>
                    <a:pt x="339267" y="1283195"/>
                  </a:lnTo>
                  <a:lnTo>
                    <a:pt x="357924" y="1293241"/>
                  </a:lnTo>
                  <a:lnTo>
                    <a:pt x="360641" y="1292987"/>
                  </a:lnTo>
                  <a:lnTo>
                    <a:pt x="925245" y="1123645"/>
                  </a:lnTo>
                  <a:lnTo>
                    <a:pt x="1485214" y="955700"/>
                  </a:lnTo>
                  <a:lnTo>
                    <a:pt x="1497672" y="935748"/>
                  </a:lnTo>
                  <a:lnTo>
                    <a:pt x="1497418" y="933043"/>
                  </a:lnTo>
                  <a:lnTo>
                    <a:pt x="1490586" y="910272"/>
                  </a:lnTo>
                  <a:lnTo>
                    <a:pt x="1450390" y="776262"/>
                  </a:lnTo>
                  <a:lnTo>
                    <a:pt x="1450390" y="922337"/>
                  </a:lnTo>
                  <a:lnTo>
                    <a:pt x="931329" y="1078014"/>
                  </a:lnTo>
                  <a:lnTo>
                    <a:pt x="890422" y="941616"/>
                  </a:lnTo>
                  <a:lnTo>
                    <a:pt x="890422" y="1090282"/>
                  </a:lnTo>
                  <a:lnTo>
                    <a:pt x="371348" y="1245971"/>
                  </a:lnTo>
                  <a:lnTo>
                    <a:pt x="108889" y="370903"/>
                  </a:lnTo>
                  <a:lnTo>
                    <a:pt x="525995" y="245808"/>
                  </a:lnTo>
                  <a:lnTo>
                    <a:pt x="533387" y="244373"/>
                  </a:lnTo>
                  <a:lnTo>
                    <a:pt x="548259" y="242963"/>
                  </a:lnTo>
                  <a:lnTo>
                    <a:pt x="555701" y="242989"/>
                  </a:lnTo>
                  <a:lnTo>
                    <a:pt x="599008" y="253250"/>
                  </a:lnTo>
                  <a:lnTo>
                    <a:pt x="635114" y="279273"/>
                  </a:lnTo>
                  <a:lnTo>
                    <a:pt x="658456" y="316953"/>
                  </a:lnTo>
                  <a:lnTo>
                    <a:pt x="890422" y="1090282"/>
                  </a:lnTo>
                  <a:lnTo>
                    <a:pt x="890422" y="941616"/>
                  </a:lnTo>
                  <a:lnTo>
                    <a:pt x="699401" y="304673"/>
                  </a:lnTo>
                  <a:lnTo>
                    <a:pt x="698017" y="297548"/>
                  </a:lnTo>
                  <a:lnTo>
                    <a:pt x="697979" y="297154"/>
                  </a:lnTo>
                  <a:lnTo>
                    <a:pt x="696607" y="282663"/>
                  </a:lnTo>
                  <a:lnTo>
                    <a:pt x="696633" y="275234"/>
                  </a:lnTo>
                  <a:lnTo>
                    <a:pt x="706894" y="231927"/>
                  </a:lnTo>
                  <a:lnTo>
                    <a:pt x="732917" y="195821"/>
                  </a:lnTo>
                  <a:lnTo>
                    <a:pt x="770839" y="172364"/>
                  </a:lnTo>
                  <a:lnTo>
                    <a:pt x="1187945" y="47282"/>
                  </a:lnTo>
                  <a:lnTo>
                    <a:pt x="1450390" y="922337"/>
                  </a:lnTo>
                  <a:lnTo>
                    <a:pt x="1450390" y="776262"/>
                  </a:lnTo>
                  <a:lnTo>
                    <a:pt x="1266355" y="162674"/>
                  </a:lnTo>
                  <a:lnTo>
                    <a:pt x="1312240" y="148907"/>
                  </a:lnTo>
                  <a:lnTo>
                    <a:pt x="1316697" y="148488"/>
                  </a:lnTo>
                  <a:lnTo>
                    <a:pt x="1325727" y="149402"/>
                  </a:lnTo>
                  <a:lnTo>
                    <a:pt x="1594624" y="986929"/>
                  </a:lnTo>
                  <a:lnTo>
                    <a:pt x="1595043" y="991362"/>
                  </a:lnTo>
                  <a:lnTo>
                    <a:pt x="1594116" y="1000391"/>
                  </a:lnTo>
                  <a:lnTo>
                    <a:pt x="619201" y="1310500"/>
                  </a:lnTo>
                  <a:lnTo>
                    <a:pt x="765263" y="1310500"/>
                  </a:lnTo>
                  <a:lnTo>
                    <a:pt x="1587207" y="1063980"/>
                  </a:lnTo>
                  <a:lnTo>
                    <a:pt x="1622437" y="1037069"/>
                  </a:lnTo>
                  <a:lnTo>
                    <a:pt x="1636826" y="995146"/>
                  </a:lnTo>
                  <a:lnTo>
                    <a:pt x="1636839" y="990168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1492885" cy="1473835"/>
            </a:xfrm>
            <a:custGeom>
              <a:avLst/>
              <a:gdLst/>
              <a:ahLst/>
              <a:cxnLst/>
              <a:rect l="l" t="t" r="r" b="b"/>
              <a:pathLst>
                <a:path w="1492885" h="1473835">
                  <a:moveTo>
                    <a:pt x="0" y="1473261"/>
                  </a:moveTo>
                  <a:lnTo>
                    <a:pt x="0" y="0"/>
                  </a:lnTo>
                  <a:lnTo>
                    <a:pt x="1480834" y="0"/>
                  </a:lnTo>
                  <a:lnTo>
                    <a:pt x="1477168" y="45586"/>
                  </a:lnTo>
                  <a:lnTo>
                    <a:pt x="1476155" y="92200"/>
                  </a:lnTo>
                  <a:lnTo>
                    <a:pt x="1477206" y="139412"/>
                  </a:lnTo>
                  <a:lnTo>
                    <a:pt x="1479711" y="187079"/>
                  </a:lnTo>
                  <a:lnTo>
                    <a:pt x="1483060" y="235058"/>
                  </a:lnTo>
                  <a:lnTo>
                    <a:pt x="1486643" y="283204"/>
                  </a:lnTo>
                  <a:lnTo>
                    <a:pt x="1489848" y="331375"/>
                  </a:lnTo>
                  <a:lnTo>
                    <a:pt x="1492067" y="379426"/>
                  </a:lnTo>
                  <a:lnTo>
                    <a:pt x="1492687" y="427215"/>
                  </a:lnTo>
                  <a:lnTo>
                    <a:pt x="1491100" y="474597"/>
                  </a:lnTo>
                  <a:lnTo>
                    <a:pt x="1486693" y="521430"/>
                  </a:lnTo>
                  <a:lnTo>
                    <a:pt x="1478575" y="570569"/>
                  </a:lnTo>
                  <a:lnTo>
                    <a:pt x="1466662" y="618720"/>
                  </a:lnTo>
                  <a:lnTo>
                    <a:pt x="1451148" y="665749"/>
                  </a:lnTo>
                  <a:lnTo>
                    <a:pt x="1432229" y="711525"/>
                  </a:lnTo>
                  <a:lnTo>
                    <a:pt x="1410098" y="755914"/>
                  </a:lnTo>
                  <a:lnTo>
                    <a:pt x="1384952" y="798783"/>
                  </a:lnTo>
                  <a:lnTo>
                    <a:pt x="1356984" y="839999"/>
                  </a:lnTo>
                  <a:lnTo>
                    <a:pt x="1326390" y="879429"/>
                  </a:lnTo>
                  <a:lnTo>
                    <a:pt x="1293363" y="916940"/>
                  </a:lnTo>
                  <a:lnTo>
                    <a:pt x="1258100" y="952399"/>
                  </a:lnTo>
                  <a:lnTo>
                    <a:pt x="1220794" y="985673"/>
                  </a:lnTo>
                  <a:lnTo>
                    <a:pt x="1181640" y="1016629"/>
                  </a:lnTo>
                  <a:lnTo>
                    <a:pt x="1140905" y="1045251"/>
                  </a:lnTo>
                  <a:lnTo>
                    <a:pt x="1098803" y="1071645"/>
                  </a:lnTo>
                  <a:lnTo>
                    <a:pt x="1055446" y="1095863"/>
                  </a:lnTo>
                  <a:lnTo>
                    <a:pt x="1010950" y="1117959"/>
                  </a:lnTo>
                  <a:lnTo>
                    <a:pt x="965428" y="1137983"/>
                  </a:lnTo>
                  <a:lnTo>
                    <a:pt x="918993" y="1155989"/>
                  </a:lnTo>
                  <a:lnTo>
                    <a:pt x="871761" y="1172028"/>
                  </a:lnTo>
                  <a:lnTo>
                    <a:pt x="823844" y="1186154"/>
                  </a:lnTo>
                  <a:lnTo>
                    <a:pt x="775358" y="1198417"/>
                  </a:lnTo>
                  <a:lnTo>
                    <a:pt x="726416" y="1208871"/>
                  </a:lnTo>
                  <a:lnTo>
                    <a:pt x="677132" y="1217567"/>
                  </a:lnTo>
                  <a:lnTo>
                    <a:pt x="627619" y="1224558"/>
                  </a:lnTo>
                  <a:lnTo>
                    <a:pt x="578794" y="1230017"/>
                  </a:lnTo>
                  <a:lnTo>
                    <a:pt x="480066" y="1239691"/>
                  </a:lnTo>
                  <a:lnTo>
                    <a:pt x="430741" y="1245113"/>
                  </a:lnTo>
                  <a:lnTo>
                    <a:pt x="381830" y="1251732"/>
                  </a:lnTo>
                  <a:lnTo>
                    <a:pt x="333622" y="1260151"/>
                  </a:lnTo>
                  <a:lnTo>
                    <a:pt x="286406" y="1270976"/>
                  </a:lnTo>
                  <a:lnTo>
                    <a:pt x="240473" y="1284809"/>
                  </a:lnTo>
                  <a:lnTo>
                    <a:pt x="196113" y="1302257"/>
                  </a:lnTo>
                  <a:lnTo>
                    <a:pt x="153615" y="1323922"/>
                  </a:lnTo>
                  <a:lnTo>
                    <a:pt x="113269" y="1350409"/>
                  </a:lnTo>
                  <a:lnTo>
                    <a:pt x="74908" y="1382453"/>
                  </a:lnTo>
                  <a:lnTo>
                    <a:pt x="40869" y="1418098"/>
                  </a:lnTo>
                  <a:lnTo>
                    <a:pt x="10630" y="1456896"/>
                  </a:lnTo>
                  <a:lnTo>
                    <a:pt x="0" y="1473261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470487" y="3979855"/>
              <a:ext cx="5206365" cy="6307455"/>
            </a:xfrm>
            <a:custGeom>
              <a:avLst/>
              <a:gdLst/>
              <a:ahLst/>
              <a:cxnLst/>
              <a:rect l="l" t="t" r="r" b="b"/>
              <a:pathLst>
                <a:path w="5206365" h="6307455">
                  <a:moveTo>
                    <a:pt x="3345194" y="6307145"/>
                  </a:moveTo>
                  <a:lnTo>
                    <a:pt x="0" y="5685923"/>
                  </a:lnTo>
                  <a:lnTo>
                    <a:pt x="1055909" y="0"/>
                  </a:lnTo>
                  <a:lnTo>
                    <a:pt x="5206178" y="770729"/>
                  </a:lnTo>
                  <a:lnTo>
                    <a:pt x="4178032" y="6307145"/>
                  </a:lnTo>
                  <a:lnTo>
                    <a:pt x="3345194" y="6307145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718" y="0"/>
              <a:ext cx="3859135" cy="480552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143" y="4294012"/>
              <a:ext cx="4656943" cy="5742842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3700"/>
              </a:lnSpc>
              <a:spcBef>
                <a:spcPts val="100"/>
              </a:spcBef>
            </a:pPr>
            <a:r>
              <a:rPr spc="-20" dirty="0"/>
              <a:t>СБОРНИК</a:t>
            </a:r>
            <a:r>
              <a:rPr spc="-145" dirty="0"/>
              <a:t> </a:t>
            </a:r>
            <a:r>
              <a:rPr spc="-75" dirty="0"/>
              <a:t>МАТЕРИААЛОВ</a:t>
            </a:r>
          </a:p>
          <a:p>
            <a:pPr marL="13970" marR="523240">
              <a:lnSpc>
                <a:spcPts val="3670"/>
              </a:lnSpc>
              <a:spcBef>
                <a:spcPts val="140"/>
              </a:spcBef>
            </a:pPr>
            <a:r>
              <a:rPr spc="-95" dirty="0"/>
              <a:t>XXI</a:t>
            </a:r>
            <a:r>
              <a:rPr spc="-35" dirty="0"/>
              <a:t> </a:t>
            </a:r>
            <a:r>
              <a:rPr spc="50" dirty="0"/>
              <a:t>межвузовской</a:t>
            </a:r>
            <a:r>
              <a:rPr spc="-30" dirty="0"/>
              <a:t> </a:t>
            </a:r>
            <a:r>
              <a:rPr dirty="0"/>
              <a:t>научно-</a:t>
            </a:r>
            <a:r>
              <a:rPr spc="55" dirty="0"/>
              <a:t>практической </a:t>
            </a:r>
            <a:r>
              <a:rPr spc="65" dirty="0"/>
              <a:t>конференции</a:t>
            </a:r>
          </a:p>
          <a:p>
            <a:pPr marL="13970" marR="782320">
              <a:lnSpc>
                <a:spcPts val="3679"/>
              </a:lnSpc>
            </a:pPr>
            <a:r>
              <a:rPr spc="50" dirty="0"/>
              <a:t>докторантов,</a:t>
            </a:r>
            <a:r>
              <a:rPr spc="-175" dirty="0"/>
              <a:t> </a:t>
            </a:r>
            <a:r>
              <a:rPr spc="55" dirty="0"/>
              <a:t>магистрантов</a:t>
            </a:r>
            <a:r>
              <a:rPr spc="-170" dirty="0"/>
              <a:t> </a:t>
            </a:r>
            <a:r>
              <a:rPr spc="145" dirty="0"/>
              <a:t>и</a:t>
            </a:r>
            <a:r>
              <a:rPr spc="-170" dirty="0"/>
              <a:t> </a:t>
            </a:r>
            <a:r>
              <a:rPr spc="-10" dirty="0"/>
              <a:t>студентов </a:t>
            </a:r>
            <a:r>
              <a:rPr spc="-370" dirty="0"/>
              <a:t>31</a:t>
            </a:r>
            <a:r>
              <a:rPr spc="-185" dirty="0"/>
              <a:t> </a:t>
            </a:r>
            <a:r>
              <a:rPr spc="70" dirty="0"/>
              <a:t>марта</a:t>
            </a:r>
            <a:r>
              <a:rPr spc="-180" dirty="0"/>
              <a:t> </a:t>
            </a:r>
            <a:r>
              <a:rPr spc="-100" dirty="0"/>
              <a:t>2023</a:t>
            </a:r>
            <a:r>
              <a:rPr spc="-185" dirty="0"/>
              <a:t> </a:t>
            </a:r>
            <a:r>
              <a:rPr spc="50" dirty="0"/>
              <a:t>г.</a:t>
            </a:r>
          </a:p>
          <a:p>
            <a:pPr>
              <a:lnSpc>
                <a:spcPct val="100000"/>
              </a:lnSpc>
              <a:spcBef>
                <a:spcPts val="215"/>
              </a:spcBef>
            </a:pPr>
            <a:endParaRPr spc="50" dirty="0"/>
          </a:p>
          <a:p>
            <a:pPr marL="12700">
              <a:lnSpc>
                <a:spcPts val="3700"/>
              </a:lnSpc>
            </a:pPr>
            <a:r>
              <a:rPr spc="-20" dirty="0"/>
              <a:t>СБОРНИК</a:t>
            </a:r>
            <a:r>
              <a:rPr spc="-145" dirty="0"/>
              <a:t> </a:t>
            </a:r>
            <a:r>
              <a:rPr spc="-40" dirty="0"/>
              <a:t>МАТЕРИАЛОВ</a:t>
            </a:r>
          </a:p>
          <a:p>
            <a:pPr marL="12700" marR="5080">
              <a:lnSpc>
                <a:spcPts val="3679"/>
              </a:lnSpc>
              <a:spcBef>
                <a:spcPts val="135"/>
              </a:spcBef>
            </a:pPr>
            <a:r>
              <a:rPr spc="-30" dirty="0"/>
              <a:t>XXII-</a:t>
            </a:r>
            <a:r>
              <a:rPr spc="145" dirty="0"/>
              <a:t>й</a:t>
            </a:r>
            <a:r>
              <a:rPr spc="-10" dirty="0"/>
              <a:t> </a:t>
            </a:r>
            <a:r>
              <a:rPr spc="50" dirty="0"/>
              <a:t>межвузовской</a:t>
            </a:r>
            <a:r>
              <a:rPr spc="-10" dirty="0"/>
              <a:t> </a:t>
            </a:r>
            <a:r>
              <a:rPr dirty="0"/>
              <a:t>научно-</a:t>
            </a:r>
            <a:r>
              <a:rPr spc="55" dirty="0"/>
              <a:t>практической </a:t>
            </a:r>
            <a:r>
              <a:rPr spc="65" dirty="0"/>
              <a:t>конференции</a:t>
            </a:r>
          </a:p>
          <a:p>
            <a:pPr marL="12700">
              <a:lnSpc>
                <a:spcPts val="3529"/>
              </a:lnSpc>
            </a:pPr>
            <a:r>
              <a:rPr spc="50" dirty="0"/>
              <a:t>докторантов,</a:t>
            </a:r>
            <a:r>
              <a:rPr spc="-175" dirty="0"/>
              <a:t> </a:t>
            </a:r>
            <a:r>
              <a:rPr spc="55" dirty="0"/>
              <a:t>магистрантов</a:t>
            </a:r>
            <a:r>
              <a:rPr spc="-170" dirty="0"/>
              <a:t> </a:t>
            </a:r>
            <a:r>
              <a:rPr spc="145" dirty="0"/>
              <a:t>и</a:t>
            </a:r>
            <a:r>
              <a:rPr spc="-170" dirty="0"/>
              <a:t> </a:t>
            </a:r>
            <a:r>
              <a:rPr spc="-10" dirty="0"/>
              <a:t>студентов</a:t>
            </a:r>
          </a:p>
          <a:p>
            <a:pPr marL="12700">
              <a:lnSpc>
                <a:spcPts val="3695"/>
              </a:lnSpc>
            </a:pPr>
            <a:r>
              <a:rPr spc="-484" dirty="0"/>
              <a:t>11</a:t>
            </a:r>
            <a:r>
              <a:rPr spc="-185" dirty="0"/>
              <a:t> </a:t>
            </a:r>
            <a:r>
              <a:rPr spc="60" dirty="0"/>
              <a:t>апреля</a:t>
            </a:r>
            <a:r>
              <a:rPr spc="-180" dirty="0"/>
              <a:t> </a:t>
            </a:r>
            <a:r>
              <a:rPr spc="-70" dirty="0"/>
              <a:t>2024</a:t>
            </a:r>
            <a:r>
              <a:rPr spc="-180" dirty="0"/>
              <a:t> </a:t>
            </a:r>
            <a:r>
              <a:rPr spc="50" dirty="0"/>
              <a:t>г.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0143" y="0"/>
            <a:ext cx="2990444" cy="10863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721" y="9176373"/>
            <a:ext cx="3029379" cy="111062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7271536"/>
            <a:ext cx="1434465" cy="1441450"/>
          </a:xfrm>
          <a:custGeom>
            <a:avLst/>
            <a:gdLst/>
            <a:ahLst/>
            <a:cxnLst/>
            <a:rect l="l" t="t" r="r" b="b"/>
            <a:pathLst>
              <a:path w="1434465" h="1441450">
                <a:moveTo>
                  <a:pt x="373405" y="433019"/>
                </a:moveTo>
                <a:lnTo>
                  <a:pt x="351599" y="412508"/>
                </a:lnTo>
                <a:lnTo>
                  <a:pt x="348894" y="412762"/>
                </a:lnTo>
                <a:lnTo>
                  <a:pt x="79184" y="493661"/>
                </a:lnTo>
                <a:lnTo>
                  <a:pt x="66713" y="513600"/>
                </a:lnTo>
                <a:lnTo>
                  <a:pt x="66979" y="516318"/>
                </a:lnTo>
                <a:lnTo>
                  <a:pt x="88519" y="534111"/>
                </a:lnTo>
                <a:lnTo>
                  <a:pt x="91236" y="533857"/>
                </a:lnTo>
                <a:lnTo>
                  <a:pt x="358279" y="453758"/>
                </a:lnTo>
                <a:lnTo>
                  <a:pt x="373405" y="433019"/>
                </a:lnTo>
                <a:close/>
              </a:path>
              <a:path w="1434465" h="1441450">
                <a:moveTo>
                  <a:pt x="414096" y="568680"/>
                </a:moveTo>
                <a:lnTo>
                  <a:pt x="392290" y="548182"/>
                </a:lnTo>
                <a:lnTo>
                  <a:pt x="389585" y="548436"/>
                </a:lnTo>
                <a:lnTo>
                  <a:pt x="119875" y="629323"/>
                </a:lnTo>
                <a:lnTo>
                  <a:pt x="107403" y="649274"/>
                </a:lnTo>
                <a:lnTo>
                  <a:pt x="107670" y="651992"/>
                </a:lnTo>
                <a:lnTo>
                  <a:pt x="129209" y="669772"/>
                </a:lnTo>
                <a:lnTo>
                  <a:pt x="131927" y="669518"/>
                </a:lnTo>
                <a:lnTo>
                  <a:pt x="398970" y="589432"/>
                </a:lnTo>
                <a:lnTo>
                  <a:pt x="414096" y="568680"/>
                </a:lnTo>
                <a:close/>
              </a:path>
              <a:path w="1434465" h="1441450">
                <a:moveTo>
                  <a:pt x="454787" y="704342"/>
                </a:moveTo>
                <a:lnTo>
                  <a:pt x="432981" y="683844"/>
                </a:lnTo>
                <a:lnTo>
                  <a:pt x="430263" y="684098"/>
                </a:lnTo>
                <a:lnTo>
                  <a:pt x="160553" y="764984"/>
                </a:lnTo>
                <a:lnTo>
                  <a:pt x="148094" y="784936"/>
                </a:lnTo>
                <a:lnTo>
                  <a:pt x="148361" y="787654"/>
                </a:lnTo>
                <a:lnTo>
                  <a:pt x="169900" y="805434"/>
                </a:lnTo>
                <a:lnTo>
                  <a:pt x="172618" y="805180"/>
                </a:lnTo>
                <a:lnTo>
                  <a:pt x="439661" y="725093"/>
                </a:lnTo>
                <a:lnTo>
                  <a:pt x="454787" y="704342"/>
                </a:lnTo>
                <a:close/>
              </a:path>
              <a:path w="1434465" h="1441450">
                <a:moveTo>
                  <a:pt x="495477" y="840016"/>
                </a:moveTo>
                <a:lnTo>
                  <a:pt x="473671" y="819518"/>
                </a:lnTo>
                <a:lnTo>
                  <a:pt x="470954" y="819772"/>
                </a:lnTo>
                <a:lnTo>
                  <a:pt x="201256" y="900671"/>
                </a:lnTo>
                <a:lnTo>
                  <a:pt x="188785" y="920610"/>
                </a:lnTo>
                <a:lnTo>
                  <a:pt x="189052" y="923328"/>
                </a:lnTo>
                <a:lnTo>
                  <a:pt x="210591" y="941120"/>
                </a:lnTo>
                <a:lnTo>
                  <a:pt x="213309" y="940854"/>
                </a:lnTo>
                <a:lnTo>
                  <a:pt x="480352" y="860767"/>
                </a:lnTo>
                <a:lnTo>
                  <a:pt x="495477" y="840016"/>
                </a:lnTo>
                <a:close/>
              </a:path>
              <a:path w="1434465" h="1441450">
                <a:moveTo>
                  <a:pt x="536168" y="975690"/>
                </a:moveTo>
                <a:lnTo>
                  <a:pt x="514362" y="955179"/>
                </a:lnTo>
                <a:lnTo>
                  <a:pt x="511644" y="955446"/>
                </a:lnTo>
                <a:lnTo>
                  <a:pt x="241935" y="1036332"/>
                </a:lnTo>
                <a:lnTo>
                  <a:pt x="229476" y="1056271"/>
                </a:lnTo>
                <a:lnTo>
                  <a:pt x="229743" y="1058989"/>
                </a:lnTo>
                <a:lnTo>
                  <a:pt x="251282" y="1076782"/>
                </a:lnTo>
                <a:lnTo>
                  <a:pt x="254000" y="1076528"/>
                </a:lnTo>
                <a:lnTo>
                  <a:pt x="521042" y="996429"/>
                </a:lnTo>
                <a:lnTo>
                  <a:pt x="536168" y="975690"/>
                </a:lnTo>
                <a:close/>
              </a:path>
              <a:path w="1434465" h="1441450">
                <a:moveTo>
                  <a:pt x="933373" y="265074"/>
                </a:moveTo>
                <a:lnTo>
                  <a:pt x="911567" y="244563"/>
                </a:lnTo>
                <a:lnTo>
                  <a:pt x="908862" y="244817"/>
                </a:lnTo>
                <a:lnTo>
                  <a:pt x="639152" y="325716"/>
                </a:lnTo>
                <a:lnTo>
                  <a:pt x="626681" y="345655"/>
                </a:lnTo>
                <a:lnTo>
                  <a:pt x="626948" y="348373"/>
                </a:lnTo>
                <a:lnTo>
                  <a:pt x="648487" y="366166"/>
                </a:lnTo>
                <a:lnTo>
                  <a:pt x="651205" y="365899"/>
                </a:lnTo>
                <a:lnTo>
                  <a:pt x="918248" y="285813"/>
                </a:lnTo>
                <a:lnTo>
                  <a:pt x="933373" y="265074"/>
                </a:lnTo>
                <a:close/>
              </a:path>
              <a:path w="1434465" h="1441450">
                <a:moveTo>
                  <a:pt x="974064" y="400735"/>
                </a:moveTo>
                <a:lnTo>
                  <a:pt x="952258" y="380225"/>
                </a:lnTo>
                <a:lnTo>
                  <a:pt x="949553" y="380492"/>
                </a:lnTo>
                <a:lnTo>
                  <a:pt x="679843" y="461378"/>
                </a:lnTo>
                <a:lnTo>
                  <a:pt x="667372" y="481317"/>
                </a:lnTo>
                <a:lnTo>
                  <a:pt x="667639" y="484035"/>
                </a:lnTo>
                <a:lnTo>
                  <a:pt x="689178" y="501827"/>
                </a:lnTo>
                <a:lnTo>
                  <a:pt x="691896" y="501573"/>
                </a:lnTo>
                <a:lnTo>
                  <a:pt x="958938" y="421474"/>
                </a:lnTo>
                <a:lnTo>
                  <a:pt x="974064" y="400735"/>
                </a:lnTo>
                <a:close/>
              </a:path>
              <a:path w="1434465" h="1441450">
                <a:moveTo>
                  <a:pt x="1014755" y="536397"/>
                </a:moveTo>
                <a:lnTo>
                  <a:pt x="992949" y="515886"/>
                </a:lnTo>
                <a:lnTo>
                  <a:pt x="990231" y="516153"/>
                </a:lnTo>
                <a:lnTo>
                  <a:pt x="720521" y="597039"/>
                </a:lnTo>
                <a:lnTo>
                  <a:pt x="708063" y="616978"/>
                </a:lnTo>
                <a:lnTo>
                  <a:pt x="708329" y="619696"/>
                </a:lnTo>
                <a:lnTo>
                  <a:pt x="729869" y="637489"/>
                </a:lnTo>
                <a:lnTo>
                  <a:pt x="732586" y="637235"/>
                </a:lnTo>
                <a:lnTo>
                  <a:pt x="999629" y="557136"/>
                </a:lnTo>
                <a:lnTo>
                  <a:pt x="1014755" y="536397"/>
                </a:lnTo>
                <a:close/>
              </a:path>
              <a:path w="1434465" h="1441450">
                <a:moveTo>
                  <a:pt x="1055446" y="672071"/>
                </a:moveTo>
                <a:lnTo>
                  <a:pt x="1033640" y="651560"/>
                </a:lnTo>
                <a:lnTo>
                  <a:pt x="1030922" y="651827"/>
                </a:lnTo>
                <a:lnTo>
                  <a:pt x="761225" y="732713"/>
                </a:lnTo>
                <a:lnTo>
                  <a:pt x="748753" y="752665"/>
                </a:lnTo>
                <a:lnTo>
                  <a:pt x="749020" y="755370"/>
                </a:lnTo>
                <a:lnTo>
                  <a:pt x="770559" y="773163"/>
                </a:lnTo>
                <a:lnTo>
                  <a:pt x="773277" y="772909"/>
                </a:lnTo>
                <a:lnTo>
                  <a:pt x="1040320" y="692810"/>
                </a:lnTo>
                <a:lnTo>
                  <a:pt x="1055446" y="672071"/>
                </a:lnTo>
                <a:close/>
              </a:path>
              <a:path w="1434465" h="1441450">
                <a:moveTo>
                  <a:pt x="1096137" y="807745"/>
                </a:moveTo>
                <a:lnTo>
                  <a:pt x="1074331" y="787234"/>
                </a:lnTo>
                <a:lnTo>
                  <a:pt x="1071613" y="787488"/>
                </a:lnTo>
                <a:lnTo>
                  <a:pt x="801903" y="868387"/>
                </a:lnTo>
                <a:lnTo>
                  <a:pt x="789444" y="888326"/>
                </a:lnTo>
                <a:lnTo>
                  <a:pt x="789711" y="891044"/>
                </a:lnTo>
                <a:lnTo>
                  <a:pt x="811250" y="908837"/>
                </a:lnTo>
                <a:lnTo>
                  <a:pt x="813968" y="908570"/>
                </a:lnTo>
                <a:lnTo>
                  <a:pt x="1081011" y="828484"/>
                </a:lnTo>
                <a:lnTo>
                  <a:pt x="1096137" y="807745"/>
                </a:lnTo>
                <a:close/>
              </a:path>
              <a:path w="1434465" h="1441450">
                <a:moveTo>
                  <a:pt x="1434414" y="990168"/>
                </a:moveTo>
                <a:lnTo>
                  <a:pt x="1182712" y="147281"/>
                </a:lnTo>
                <a:lnTo>
                  <a:pt x="1155852" y="118313"/>
                </a:lnTo>
                <a:lnTo>
                  <a:pt x="1118044" y="106705"/>
                </a:lnTo>
                <a:lnTo>
                  <a:pt x="1113066" y="106692"/>
                </a:lnTo>
                <a:lnTo>
                  <a:pt x="1103109" y="107632"/>
                </a:lnTo>
                <a:lnTo>
                  <a:pt x="1098169" y="108585"/>
                </a:lnTo>
                <a:lnTo>
                  <a:pt x="1051864" y="122478"/>
                </a:lnTo>
                <a:lnTo>
                  <a:pt x="1025702" y="35217"/>
                </a:lnTo>
                <a:lnTo>
                  <a:pt x="1007084" y="1358"/>
                </a:lnTo>
                <a:lnTo>
                  <a:pt x="998943" y="0"/>
                </a:lnTo>
                <a:lnTo>
                  <a:pt x="996226" y="266"/>
                </a:lnTo>
                <a:lnTo>
                  <a:pt x="563435" y="130073"/>
                </a:lnTo>
                <a:lnTo>
                  <a:pt x="528523" y="145440"/>
                </a:lnTo>
                <a:lnTo>
                  <a:pt x="498411" y="168821"/>
                </a:lnTo>
                <a:lnTo>
                  <a:pt x="474865" y="198805"/>
                </a:lnTo>
                <a:lnTo>
                  <a:pt x="459295" y="233629"/>
                </a:lnTo>
                <a:lnTo>
                  <a:pt x="456501" y="244170"/>
                </a:lnTo>
                <a:lnTo>
                  <a:pt x="454164" y="241922"/>
                </a:lnTo>
                <a:lnTo>
                  <a:pt x="422973" y="219824"/>
                </a:lnTo>
                <a:lnTo>
                  <a:pt x="380060" y="204317"/>
                </a:lnTo>
                <a:lnTo>
                  <a:pt x="349681" y="201218"/>
                </a:lnTo>
                <a:lnTo>
                  <a:pt x="342049" y="201371"/>
                </a:lnTo>
                <a:lnTo>
                  <a:pt x="304342" y="207772"/>
                </a:lnTo>
                <a:lnTo>
                  <a:pt x="0" y="299046"/>
                </a:lnTo>
                <a:lnTo>
                  <a:pt x="0" y="299250"/>
                </a:lnTo>
                <a:lnTo>
                  <a:pt x="0" y="342849"/>
                </a:lnTo>
                <a:lnTo>
                  <a:pt x="323557" y="245808"/>
                </a:lnTo>
                <a:lnTo>
                  <a:pt x="330949" y="244373"/>
                </a:lnTo>
                <a:lnTo>
                  <a:pt x="345833" y="242963"/>
                </a:lnTo>
                <a:lnTo>
                  <a:pt x="353263" y="242989"/>
                </a:lnTo>
                <a:lnTo>
                  <a:pt x="396570" y="253250"/>
                </a:lnTo>
                <a:lnTo>
                  <a:pt x="432676" y="279273"/>
                </a:lnTo>
                <a:lnTo>
                  <a:pt x="456018" y="316953"/>
                </a:lnTo>
                <a:lnTo>
                  <a:pt x="687984" y="1090282"/>
                </a:lnTo>
                <a:lnTo>
                  <a:pt x="168910" y="1245971"/>
                </a:lnTo>
                <a:lnTo>
                  <a:pt x="0" y="682752"/>
                </a:lnTo>
                <a:lnTo>
                  <a:pt x="0" y="828814"/>
                </a:lnTo>
                <a:lnTo>
                  <a:pt x="135547" y="1280782"/>
                </a:lnTo>
                <a:lnTo>
                  <a:pt x="155498" y="1293241"/>
                </a:lnTo>
                <a:lnTo>
                  <a:pt x="158203" y="1292987"/>
                </a:lnTo>
                <a:lnTo>
                  <a:pt x="718134" y="1125054"/>
                </a:lnTo>
                <a:lnTo>
                  <a:pt x="1282776" y="955700"/>
                </a:lnTo>
                <a:lnTo>
                  <a:pt x="1295247" y="935761"/>
                </a:lnTo>
                <a:lnTo>
                  <a:pt x="1294980" y="933043"/>
                </a:lnTo>
                <a:lnTo>
                  <a:pt x="1288161" y="910285"/>
                </a:lnTo>
                <a:lnTo>
                  <a:pt x="1247965" y="776287"/>
                </a:lnTo>
                <a:lnTo>
                  <a:pt x="1247965" y="922337"/>
                </a:lnTo>
                <a:lnTo>
                  <a:pt x="728891" y="1078014"/>
                </a:lnTo>
                <a:lnTo>
                  <a:pt x="496963" y="304673"/>
                </a:lnTo>
                <a:lnTo>
                  <a:pt x="495579" y="297548"/>
                </a:lnTo>
                <a:lnTo>
                  <a:pt x="495541" y="297154"/>
                </a:lnTo>
                <a:lnTo>
                  <a:pt x="494169" y="282663"/>
                </a:lnTo>
                <a:lnTo>
                  <a:pt x="494207" y="275234"/>
                </a:lnTo>
                <a:lnTo>
                  <a:pt x="504456" y="231927"/>
                </a:lnTo>
                <a:lnTo>
                  <a:pt x="530479" y="195821"/>
                </a:lnTo>
                <a:lnTo>
                  <a:pt x="568413" y="172377"/>
                </a:lnTo>
                <a:lnTo>
                  <a:pt x="985520" y="47282"/>
                </a:lnTo>
                <a:lnTo>
                  <a:pt x="1247965" y="922337"/>
                </a:lnTo>
                <a:lnTo>
                  <a:pt x="1247965" y="776287"/>
                </a:lnTo>
                <a:lnTo>
                  <a:pt x="1063917" y="162674"/>
                </a:lnTo>
                <a:lnTo>
                  <a:pt x="1109802" y="148907"/>
                </a:lnTo>
                <a:lnTo>
                  <a:pt x="1114259" y="148488"/>
                </a:lnTo>
                <a:lnTo>
                  <a:pt x="1123302" y="149402"/>
                </a:lnTo>
                <a:lnTo>
                  <a:pt x="1392237" y="987399"/>
                </a:lnTo>
                <a:lnTo>
                  <a:pt x="1392605" y="991362"/>
                </a:lnTo>
                <a:lnTo>
                  <a:pt x="1391678" y="1000391"/>
                </a:lnTo>
                <a:lnTo>
                  <a:pt x="122123" y="1398866"/>
                </a:lnTo>
                <a:lnTo>
                  <a:pt x="117690" y="1399286"/>
                </a:lnTo>
                <a:lnTo>
                  <a:pt x="108661" y="1398358"/>
                </a:lnTo>
                <a:lnTo>
                  <a:pt x="0" y="1095070"/>
                </a:lnTo>
                <a:lnTo>
                  <a:pt x="0" y="1241107"/>
                </a:lnTo>
                <a:lnTo>
                  <a:pt x="45085" y="1391437"/>
                </a:lnTo>
                <a:lnTo>
                  <a:pt x="71983" y="1426679"/>
                </a:lnTo>
                <a:lnTo>
                  <a:pt x="113919" y="1441056"/>
                </a:lnTo>
                <a:lnTo>
                  <a:pt x="118897" y="1441081"/>
                </a:lnTo>
                <a:lnTo>
                  <a:pt x="128854" y="1440141"/>
                </a:lnTo>
                <a:lnTo>
                  <a:pt x="1384769" y="1063980"/>
                </a:lnTo>
                <a:lnTo>
                  <a:pt x="1420012" y="1037069"/>
                </a:lnTo>
                <a:lnTo>
                  <a:pt x="1434388" y="995146"/>
                </a:lnTo>
                <a:lnTo>
                  <a:pt x="1434414" y="990168"/>
                </a:lnTo>
                <a:close/>
              </a:path>
            </a:pathLst>
          </a:custGeom>
          <a:solidFill>
            <a:srgbClr val="BD9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6739737" y="6537002"/>
            <a:ext cx="1548765" cy="1437640"/>
            <a:chOff x="16739737" y="6537002"/>
            <a:chExt cx="1548765" cy="1437640"/>
          </a:xfrm>
        </p:grpSpPr>
        <p:sp>
          <p:nvSpPr>
            <p:cNvPr id="6" name="object 6"/>
            <p:cNvSpPr/>
            <p:nvPr/>
          </p:nvSpPr>
          <p:spPr>
            <a:xfrm>
              <a:off x="16756016" y="6708003"/>
              <a:ext cx="1532255" cy="1250315"/>
            </a:xfrm>
            <a:custGeom>
              <a:avLst/>
              <a:gdLst/>
              <a:ahLst/>
              <a:cxnLst/>
              <a:rect l="l" t="t" r="r" b="b"/>
              <a:pathLst>
                <a:path w="1532255" h="1250315">
                  <a:moveTo>
                    <a:pt x="940800" y="1176821"/>
                  </a:moveTo>
                  <a:lnTo>
                    <a:pt x="902520" y="1178655"/>
                  </a:lnTo>
                  <a:lnTo>
                    <a:pt x="868450" y="1170074"/>
                  </a:lnTo>
                  <a:lnTo>
                    <a:pt x="841496" y="1152564"/>
                  </a:lnTo>
                  <a:lnTo>
                    <a:pt x="824565" y="1127611"/>
                  </a:lnTo>
                  <a:lnTo>
                    <a:pt x="184126" y="1250081"/>
                  </a:lnTo>
                  <a:lnTo>
                    <a:pt x="0" y="287221"/>
                  </a:lnTo>
                  <a:lnTo>
                    <a:pt x="1501979" y="0"/>
                  </a:lnTo>
                  <a:lnTo>
                    <a:pt x="1531982" y="156895"/>
                  </a:lnTo>
                  <a:lnTo>
                    <a:pt x="1531982" y="992333"/>
                  </a:lnTo>
                  <a:lnTo>
                    <a:pt x="1030679" y="1088196"/>
                  </a:lnTo>
                  <a:lnTo>
                    <a:pt x="1024146" y="1117636"/>
                  </a:lnTo>
                  <a:lnTo>
                    <a:pt x="1005555" y="1143856"/>
                  </a:lnTo>
                  <a:lnTo>
                    <a:pt x="977056" y="1164402"/>
                  </a:lnTo>
                  <a:lnTo>
                    <a:pt x="940800" y="1176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739737" y="6691726"/>
              <a:ext cx="1548765" cy="1282700"/>
            </a:xfrm>
            <a:custGeom>
              <a:avLst/>
              <a:gdLst/>
              <a:ahLst/>
              <a:cxnLst/>
              <a:rect l="l" t="t" r="r" b="b"/>
              <a:pathLst>
                <a:path w="1548765" h="1282700">
                  <a:moveTo>
                    <a:pt x="987179" y="1198823"/>
                  </a:moveTo>
                  <a:lnTo>
                    <a:pt x="931219" y="1209524"/>
                  </a:lnTo>
                  <a:lnTo>
                    <a:pt x="920171" y="1210177"/>
                  </a:lnTo>
                  <a:lnTo>
                    <a:pt x="884027" y="1202392"/>
                  </a:lnTo>
                  <a:lnTo>
                    <a:pt x="853938" y="1185562"/>
                  </a:lnTo>
                  <a:lnTo>
                    <a:pt x="832382" y="1160775"/>
                  </a:lnTo>
                  <a:lnTo>
                    <a:pt x="195088" y="1282643"/>
                  </a:lnTo>
                  <a:lnTo>
                    <a:pt x="187238" y="1277314"/>
                  </a:lnTo>
                  <a:lnTo>
                    <a:pt x="0" y="298181"/>
                  </a:lnTo>
                  <a:lnTo>
                    <a:pt x="5329" y="290330"/>
                  </a:lnTo>
                  <a:lnTo>
                    <a:pt x="1523570" y="0"/>
                  </a:lnTo>
                  <a:lnTo>
                    <a:pt x="1531420" y="5329"/>
                  </a:lnTo>
                  <a:lnTo>
                    <a:pt x="1535791" y="28186"/>
                  </a:lnTo>
                  <a:lnTo>
                    <a:pt x="33817" y="315406"/>
                  </a:lnTo>
                  <a:lnTo>
                    <a:pt x="212313" y="1248826"/>
                  </a:lnTo>
                  <a:lnTo>
                    <a:pt x="845131" y="1127813"/>
                  </a:lnTo>
                  <a:lnTo>
                    <a:pt x="852191" y="1131719"/>
                  </a:lnTo>
                  <a:lnTo>
                    <a:pt x="854817" y="1138463"/>
                  </a:lnTo>
                  <a:lnTo>
                    <a:pt x="869222" y="1159092"/>
                  </a:lnTo>
                  <a:lnTo>
                    <a:pt x="892400" y="1173344"/>
                  </a:lnTo>
                  <a:lnTo>
                    <a:pt x="921648" y="1180134"/>
                  </a:lnTo>
                  <a:lnTo>
                    <a:pt x="954265" y="1178381"/>
                  </a:lnTo>
                  <a:lnTo>
                    <a:pt x="1038601" y="1162253"/>
                  </a:lnTo>
                  <a:lnTo>
                    <a:pt x="1028409" y="1174782"/>
                  </a:lnTo>
                  <a:lnTo>
                    <a:pt x="997686" y="1195354"/>
                  </a:lnTo>
                  <a:lnTo>
                    <a:pt x="987179" y="1198823"/>
                  </a:lnTo>
                  <a:close/>
                </a:path>
                <a:path w="1548765" h="1282700">
                  <a:moveTo>
                    <a:pt x="1548261" y="253013"/>
                  </a:moveTo>
                  <a:lnTo>
                    <a:pt x="1506344" y="33817"/>
                  </a:lnTo>
                  <a:lnTo>
                    <a:pt x="1535791" y="28186"/>
                  </a:lnTo>
                  <a:lnTo>
                    <a:pt x="1548261" y="93396"/>
                  </a:lnTo>
                  <a:lnTo>
                    <a:pt x="1548261" y="253013"/>
                  </a:lnTo>
                  <a:close/>
                </a:path>
                <a:path w="1548765" h="1282700">
                  <a:moveTo>
                    <a:pt x="1038601" y="1162253"/>
                  </a:moveTo>
                  <a:lnTo>
                    <a:pt x="954265" y="1178381"/>
                  </a:lnTo>
                  <a:lnTo>
                    <a:pt x="985227" y="1167976"/>
                  </a:lnTo>
                  <a:lnTo>
                    <a:pt x="1009905" y="1150873"/>
                  </a:lnTo>
                  <a:lnTo>
                    <a:pt x="1026187" y="1129076"/>
                  </a:lnTo>
                  <a:lnTo>
                    <a:pt x="1031962" y="1104588"/>
                  </a:lnTo>
                  <a:lnTo>
                    <a:pt x="1031909" y="1097352"/>
                  </a:lnTo>
                  <a:lnTo>
                    <a:pt x="1037034" y="1091116"/>
                  </a:lnTo>
                  <a:lnTo>
                    <a:pt x="1548261" y="993355"/>
                  </a:lnTo>
                  <a:lnTo>
                    <a:pt x="1548261" y="1023878"/>
                  </a:lnTo>
                  <a:lnTo>
                    <a:pt x="1061052" y="1117046"/>
                  </a:lnTo>
                  <a:lnTo>
                    <a:pt x="1050163" y="1148038"/>
                  </a:lnTo>
                  <a:lnTo>
                    <a:pt x="1038601" y="1162253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41700" y="6684777"/>
              <a:ext cx="1446530" cy="1187450"/>
            </a:xfrm>
            <a:custGeom>
              <a:avLst/>
              <a:gdLst/>
              <a:ahLst/>
              <a:cxnLst/>
              <a:rect l="l" t="t" r="r" b="b"/>
              <a:pathLst>
                <a:path w="1446530" h="1187450">
                  <a:moveTo>
                    <a:pt x="848962" y="1088606"/>
                  </a:moveTo>
                  <a:lnTo>
                    <a:pt x="814546" y="1091929"/>
                  </a:lnTo>
                  <a:lnTo>
                    <a:pt x="787358" y="1080834"/>
                  </a:lnTo>
                  <a:lnTo>
                    <a:pt x="776314" y="1073170"/>
                  </a:lnTo>
                  <a:lnTo>
                    <a:pt x="179021" y="1187390"/>
                  </a:lnTo>
                  <a:lnTo>
                    <a:pt x="0" y="251225"/>
                  </a:lnTo>
                  <a:lnTo>
                    <a:pt x="1313745" y="0"/>
                  </a:lnTo>
                  <a:lnTo>
                    <a:pt x="1446298" y="693162"/>
                  </a:lnTo>
                  <a:lnTo>
                    <a:pt x="1446298" y="945050"/>
                  </a:lnTo>
                  <a:lnTo>
                    <a:pt x="881692" y="1053019"/>
                  </a:lnTo>
                  <a:lnTo>
                    <a:pt x="848962" y="1088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825421" y="6668492"/>
              <a:ext cx="1463040" cy="1220470"/>
            </a:xfrm>
            <a:custGeom>
              <a:avLst/>
              <a:gdLst/>
              <a:ahLst/>
              <a:cxnLst/>
              <a:rect l="l" t="t" r="r" b="b"/>
              <a:pathLst>
                <a:path w="1463040" h="1220470">
                  <a:moveTo>
                    <a:pt x="856333" y="1123423"/>
                  </a:moveTo>
                  <a:lnTo>
                    <a:pt x="835202" y="1124086"/>
                  </a:lnTo>
                  <a:lnTo>
                    <a:pt x="816105" y="1119532"/>
                  </a:lnTo>
                  <a:lnTo>
                    <a:pt x="800265" y="1112421"/>
                  </a:lnTo>
                  <a:lnTo>
                    <a:pt x="788907" y="1105415"/>
                  </a:lnTo>
                  <a:lnTo>
                    <a:pt x="189982" y="1219947"/>
                  </a:lnTo>
                  <a:lnTo>
                    <a:pt x="182131" y="1214617"/>
                  </a:lnTo>
                  <a:lnTo>
                    <a:pt x="0" y="262186"/>
                  </a:lnTo>
                  <a:lnTo>
                    <a:pt x="5329" y="254336"/>
                  </a:lnTo>
                  <a:lnTo>
                    <a:pt x="1335341" y="0"/>
                  </a:lnTo>
                  <a:lnTo>
                    <a:pt x="1343192" y="5329"/>
                  </a:lnTo>
                  <a:lnTo>
                    <a:pt x="1347565" y="28198"/>
                  </a:lnTo>
                  <a:lnTo>
                    <a:pt x="33819" y="279423"/>
                  </a:lnTo>
                  <a:lnTo>
                    <a:pt x="207208" y="1186135"/>
                  </a:lnTo>
                  <a:lnTo>
                    <a:pt x="794237" y="1073879"/>
                  </a:lnTo>
                  <a:lnTo>
                    <a:pt x="798840" y="1075092"/>
                  </a:lnTo>
                  <a:lnTo>
                    <a:pt x="802295" y="1078027"/>
                  </a:lnTo>
                  <a:lnTo>
                    <a:pt x="806623" y="1081228"/>
                  </a:lnTo>
                  <a:lnTo>
                    <a:pt x="817718" y="1087762"/>
                  </a:lnTo>
                  <a:lnTo>
                    <a:pt x="833205" y="1093417"/>
                  </a:lnTo>
                  <a:lnTo>
                    <a:pt x="850709" y="1093981"/>
                  </a:lnTo>
                  <a:lnTo>
                    <a:pt x="907502" y="1083121"/>
                  </a:lnTo>
                  <a:lnTo>
                    <a:pt x="897156" y="1098199"/>
                  </a:lnTo>
                  <a:lnTo>
                    <a:pt x="885002" y="1110184"/>
                  </a:lnTo>
                  <a:lnTo>
                    <a:pt x="871382" y="1118602"/>
                  </a:lnTo>
                  <a:lnTo>
                    <a:pt x="856333" y="1123423"/>
                  </a:lnTo>
                  <a:close/>
                </a:path>
                <a:path w="1463040" h="1220470">
                  <a:moveTo>
                    <a:pt x="1462577" y="789256"/>
                  </a:moveTo>
                  <a:lnTo>
                    <a:pt x="1318118" y="33829"/>
                  </a:lnTo>
                  <a:lnTo>
                    <a:pt x="1347565" y="28198"/>
                  </a:lnTo>
                  <a:lnTo>
                    <a:pt x="1462577" y="629638"/>
                  </a:lnTo>
                  <a:lnTo>
                    <a:pt x="1462577" y="789256"/>
                  </a:lnTo>
                  <a:close/>
                </a:path>
                <a:path w="1463040" h="1220470">
                  <a:moveTo>
                    <a:pt x="907502" y="1083121"/>
                  </a:moveTo>
                  <a:lnTo>
                    <a:pt x="850709" y="1093981"/>
                  </a:lnTo>
                  <a:lnTo>
                    <a:pt x="860324" y="1090574"/>
                  </a:lnTo>
                  <a:lnTo>
                    <a:pt x="869192" y="1084187"/>
                  </a:lnTo>
                  <a:lnTo>
                    <a:pt x="877286" y="1074848"/>
                  </a:lnTo>
                  <a:lnTo>
                    <a:pt x="884575" y="1062586"/>
                  </a:lnTo>
                  <a:lnTo>
                    <a:pt x="886734" y="1058284"/>
                  </a:lnTo>
                  <a:lnTo>
                    <a:pt x="886882" y="1058256"/>
                  </a:lnTo>
                  <a:lnTo>
                    <a:pt x="890586" y="1055454"/>
                  </a:lnTo>
                  <a:lnTo>
                    <a:pt x="1462577" y="946073"/>
                  </a:lnTo>
                  <a:lnTo>
                    <a:pt x="1462577" y="976590"/>
                  </a:lnTo>
                  <a:lnTo>
                    <a:pt x="907806" y="1082678"/>
                  </a:lnTo>
                  <a:lnTo>
                    <a:pt x="907502" y="1083121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83676" y="6806456"/>
              <a:ext cx="794385" cy="1016000"/>
            </a:xfrm>
            <a:custGeom>
              <a:avLst/>
              <a:gdLst/>
              <a:ahLst/>
              <a:cxnLst/>
              <a:rect l="l" t="t" r="r" b="b"/>
              <a:pathLst>
                <a:path w="794384" h="1016000">
                  <a:moveTo>
                    <a:pt x="793835" y="966559"/>
                  </a:moveTo>
                  <a:lnTo>
                    <a:pt x="194227" y="1015681"/>
                  </a:lnTo>
                  <a:lnTo>
                    <a:pt x="0" y="0"/>
                  </a:lnTo>
                  <a:lnTo>
                    <a:pt x="609420" y="2191"/>
                  </a:lnTo>
                  <a:lnTo>
                    <a:pt x="793835" y="966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868111" y="6791445"/>
              <a:ext cx="825500" cy="1046480"/>
            </a:xfrm>
            <a:custGeom>
              <a:avLst/>
              <a:gdLst/>
              <a:ahLst/>
              <a:cxnLst/>
              <a:rect l="l" t="t" r="r" b="b"/>
              <a:pathLst>
                <a:path w="825500" h="1046479">
                  <a:moveTo>
                    <a:pt x="816027" y="995479"/>
                  </a:moveTo>
                  <a:lnTo>
                    <a:pt x="810621" y="996512"/>
                  </a:lnTo>
                  <a:lnTo>
                    <a:pt x="203378" y="1046252"/>
                  </a:lnTo>
                  <a:lnTo>
                    <a:pt x="196506" y="1041028"/>
                  </a:lnTo>
                  <a:lnTo>
                    <a:pt x="0" y="13427"/>
                  </a:lnTo>
                  <a:lnTo>
                    <a:pt x="1169" y="8881"/>
                  </a:lnTo>
                  <a:lnTo>
                    <a:pt x="6884" y="1989"/>
                  </a:lnTo>
                  <a:lnTo>
                    <a:pt x="11125" y="0"/>
                  </a:lnTo>
                  <a:lnTo>
                    <a:pt x="187592" y="635"/>
                  </a:lnTo>
                  <a:lnTo>
                    <a:pt x="33704" y="30063"/>
                  </a:lnTo>
                  <a:lnTo>
                    <a:pt x="221985" y="1014649"/>
                  </a:lnTo>
                  <a:lnTo>
                    <a:pt x="791542" y="967995"/>
                  </a:lnTo>
                  <a:lnTo>
                    <a:pt x="820983" y="962366"/>
                  </a:lnTo>
                  <a:lnTo>
                    <a:pt x="824917" y="982937"/>
                  </a:lnTo>
                  <a:lnTo>
                    <a:pt x="823901" y="987264"/>
                  </a:lnTo>
                  <a:lnTo>
                    <a:pt x="819081" y="993601"/>
                  </a:lnTo>
                  <a:lnTo>
                    <a:pt x="816027" y="995479"/>
                  </a:lnTo>
                  <a:close/>
                </a:path>
                <a:path w="825500" h="1046479">
                  <a:moveTo>
                    <a:pt x="820983" y="962366"/>
                  </a:moveTo>
                  <a:lnTo>
                    <a:pt x="791542" y="967995"/>
                  </a:lnTo>
                  <a:lnTo>
                    <a:pt x="612581" y="32143"/>
                  </a:lnTo>
                  <a:lnTo>
                    <a:pt x="33704" y="30063"/>
                  </a:lnTo>
                  <a:lnTo>
                    <a:pt x="187592" y="635"/>
                  </a:lnTo>
                  <a:lnTo>
                    <a:pt x="632208" y="2237"/>
                  </a:lnTo>
                  <a:lnTo>
                    <a:pt x="638354" y="7338"/>
                  </a:lnTo>
                  <a:lnTo>
                    <a:pt x="820983" y="962366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93097" y="6581756"/>
              <a:ext cx="760095" cy="1191260"/>
            </a:xfrm>
            <a:custGeom>
              <a:avLst/>
              <a:gdLst/>
              <a:ahLst/>
              <a:cxnLst/>
              <a:rect l="l" t="t" r="r" b="b"/>
              <a:pathLst>
                <a:path w="760094" h="1191259">
                  <a:moveTo>
                    <a:pt x="184414" y="1191259"/>
                  </a:moveTo>
                  <a:lnTo>
                    <a:pt x="0" y="226891"/>
                  </a:lnTo>
                  <a:lnTo>
                    <a:pt x="565613" y="0"/>
                  </a:lnTo>
                  <a:lnTo>
                    <a:pt x="759841" y="1015681"/>
                  </a:lnTo>
                  <a:lnTo>
                    <a:pt x="184414" y="1191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77025" y="6566162"/>
              <a:ext cx="792480" cy="1222375"/>
            </a:xfrm>
            <a:custGeom>
              <a:avLst/>
              <a:gdLst/>
              <a:ahLst/>
              <a:cxnLst/>
              <a:rect l="l" t="t" r="r" b="b"/>
              <a:pathLst>
                <a:path w="792480" h="1222375">
                  <a:moveTo>
                    <a:pt x="204857" y="1221187"/>
                  </a:moveTo>
                  <a:lnTo>
                    <a:pt x="199441" y="1222222"/>
                  </a:lnTo>
                  <a:lnTo>
                    <a:pt x="195926" y="1221606"/>
                  </a:lnTo>
                  <a:lnTo>
                    <a:pt x="189102" y="1217490"/>
                  </a:lnTo>
                  <a:lnTo>
                    <a:pt x="186562" y="1213849"/>
                  </a:lnTo>
                  <a:lnTo>
                    <a:pt x="0" y="238250"/>
                  </a:lnTo>
                  <a:lnTo>
                    <a:pt x="3835" y="231235"/>
                  </a:lnTo>
                  <a:lnTo>
                    <a:pt x="580260" y="0"/>
                  </a:lnTo>
                  <a:lnTo>
                    <a:pt x="584941" y="282"/>
                  </a:lnTo>
                  <a:lnTo>
                    <a:pt x="592795" y="4580"/>
                  </a:lnTo>
                  <a:lnTo>
                    <a:pt x="595560" y="8373"/>
                  </a:lnTo>
                  <a:lnTo>
                    <a:pt x="599820" y="30653"/>
                  </a:lnTo>
                  <a:lnTo>
                    <a:pt x="570380" y="36283"/>
                  </a:lnTo>
                  <a:lnTo>
                    <a:pt x="33113" y="251795"/>
                  </a:lnTo>
                  <a:lnTo>
                    <a:pt x="212073" y="1187641"/>
                  </a:lnTo>
                  <a:lnTo>
                    <a:pt x="487226" y="1135024"/>
                  </a:lnTo>
                  <a:lnTo>
                    <a:pt x="204857" y="1221187"/>
                  </a:lnTo>
                  <a:close/>
                </a:path>
                <a:path w="792480" h="1222375">
                  <a:moveTo>
                    <a:pt x="487226" y="1135024"/>
                  </a:moveTo>
                  <a:lnTo>
                    <a:pt x="212073" y="1187641"/>
                  </a:lnTo>
                  <a:lnTo>
                    <a:pt x="758658" y="1020857"/>
                  </a:lnTo>
                  <a:lnTo>
                    <a:pt x="570380" y="36283"/>
                  </a:lnTo>
                  <a:lnTo>
                    <a:pt x="599820" y="30653"/>
                  </a:lnTo>
                  <a:lnTo>
                    <a:pt x="792065" y="1035969"/>
                  </a:lnTo>
                  <a:lnTo>
                    <a:pt x="787601" y="1043367"/>
                  </a:lnTo>
                  <a:lnTo>
                    <a:pt x="487226" y="1135024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964135" y="6747586"/>
              <a:ext cx="714375" cy="1031875"/>
            </a:xfrm>
            <a:custGeom>
              <a:avLst/>
              <a:gdLst/>
              <a:ahLst/>
              <a:cxnLst/>
              <a:rect l="l" t="t" r="r" b="b"/>
              <a:pathLst>
                <a:path w="714375" h="1031875">
                  <a:moveTo>
                    <a:pt x="714191" y="1029692"/>
                  </a:moveTo>
                  <a:lnTo>
                    <a:pt x="197212" y="1031294"/>
                  </a:lnTo>
                  <a:lnTo>
                    <a:pt x="0" y="0"/>
                  </a:lnTo>
                  <a:lnTo>
                    <a:pt x="524591" y="38204"/>
                  </a:lnTo>
                  <a:lnTo>
                    <a:pt x="714191" y="1029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948542" y="6732300"/>
              <a:ext cx="745490" cy="1061720"/>
            </a:xfrm>
            <a:custGeom>
              <a:avLst/>
              <a:gdLst/>
              <a:ahLst/>
              <a:cxnLst/>
              <a:rect l="l" t="t" r="r" b="b"/>
              <a:pathLst>
                <a:path w="745490" h="1061720">
                  <a:moveTo>
                    <a:pt x="736220" y="1058919"/>
                  </a:moveTo>
                  <a:lnTo>
                    <a:pt x="730763" y="1059962"/>
                  </a:lnTo>
                  <a:lnTo>
                    <a:pt x="205645" y="1061588"/>
                  </a:lnTo>
                  <a:lnTo>
                    <a:pt x="199441" y="1056474"/>
                  </a:lnTo>
                  <a:lnTo>
                    <a:pt x="0" y="13525"/>
                  </a:lnTo>
                  <a:lnTo>
                    <a:pt x="1300" y="8801"/>
                  </a:lnTo>
                  <a:lnTo>
                    <a:pt x="7502" y="1840"/>
                  </a:lnTo>
                  <a:lnTo>
                    <a:pt x="12052" y="0"/>
                  </a:lnTo>
                  <a:lnTo>
                    <a:pt x="147836" y="9886"/>
                  </a:lnTo>
                  <a:lnTo>
                    <a:pt x="33990" y="31657"/>
                  </a:lnTo>
                  <a:lnTo>
                    <a:pt x="225198" y="1031550"/>
                  </a:lnTo>
                  <a:lnTo>
                    <a:pt x="711666" y="1030044"/>
                  </a:lnTo>
                  <a:lnTo>
                    <a:pt x="741119" y="1024412"/>
                  </a:lnTo>
                  <a:lnTo>
                    <a:pt x="745350" y="1046538"/>
                  </a:lnTo>
                  <a:lnTo>
                    <a:pt x="744195" y="1051063"/>
                  </a:lnTo>
                  <a:lnTo>
                    <a:pt x="739110" y="1057230"/>
                  </a:lnTo>
                  <a:lnTo>
                    <a:pt x="736220" y="1058919"/>
                  </a:lnTo>
                  <a:close/>
                </a:path>
                <a:path w="745490" h="1061720">
                  <a:moveTo>
                    <a:pt x="741119" y="1024412"/>
                  </a:moveTo>
                  <a:lnTo>
                    <a:pt x="711666" y="1030044"/>
                  </a:lnTo>
                  <a:lnTo>
                    <a:pt x="527620" y="67602"/>
                  </a:lnTo>
                  <a:lnTo>
                    <a:pt x="33990" y="31657"/>
                  </a:lnTo>
                  <a:lnTo>
                    <a:pt x="147836" y="9886"/>
                  </a:lnTo>
                  <a:lnTo>
                    <a:pt x="548045" y="39027"/>
                  </a:lnTo>
                  <a:lnTo>
                    <a:pt x="553636" y="44001"/>
                  </a:lnTo>
                  <a:lnTo>
                    <a:pt x="741119" y="1024412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487927" y="6552558"/>
              <a:ext cx="671195" cy="1221105"/>
            </a:xfrm>
            <a:custGeom>
              <a:avLst/>
              <a:gdLst/>
              <a:ahLst/>
              <a:cxnLst/>
              <a:rect l="l" t="t" r="r" b="b"/>
              <a:pathLst>
                <a:path w="671194" h="1221104">
                  <a:moveTo>
                    <a:pt x="189600" y="1220545"/>
                  </a:moveTo>
                  <a:lnTo>
                    <a:pt x="0" y="229057"/>
                  </a:lnTo>
                  <a:lnTo>
                    <a:pt x="213569" y="125741"/>
                  </a:lnTo>
                  <a:lnTo>
                    <a:pt x="331095" y="70253"/>
                  </a:lnTo>
                  <a:lnTo>
                    <a:pt x="473477" y="0"/>
                  </a:lnTo>
                  <a:lnTo>
                    <a:pt x="670688" y="1031288"/>
                  </a:lnTo>
                  <a:lnTo>
                    <a:pt x="189600" y="122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71929" y="6537002"/>
              <a:ext cx="702945" cy="1251585"/>
            </a:xfrm>
            <a:custGeom>
              <a:avLst/>
              <a:gdLst/>
              <a:ahLst/>
              <a:cxnLst/>
              <a:rect l="l" t="t" r="r" b="b"/>
              <a:pathLst>
                <a:path w="702944" h="1251584">
                  <a:moveTo>
                    <a:pt x="208414" y="1250825"/>
                  </a:moveTo>
                  <a:lnTo>
                    <a:pt x="205010" y="1251475"/>
                  </a:lnTo>
                  <a:lnTo>
                    <a:pt x="201450" y="1250929"/>
                  </a:lnTo>
                  <a:lnTo>
                    <a:pt x="194457" y="1247078"/>
                  </a:lnTo>
                  <a:lnTo>
                    <a:pt x="191713" y="1243298"/>
                  </a:lnTo>
                  <a:lnTo>
                    <a:pt x="0" y="240761"/>
                  </a:lnTo>
                  <a:lnTo>
                    <a:pt x="3360" y="234075"/>
                  </a:lnTo>
                  <a:lnTo>
                    <a:pt x="230473" y="124195"/>
                  </a:lnTo>
                  <a:lnTo>
                    <a:pt x="239467" y="127304"/>
                  </a:lnTo>
                  <a:lnTo>
                    <a:pt x="246677" y="142213"/>
                  </a:lnTo>
                  <a:lnTo>
                    <a:pt x="243557" y="151179"/>
                  </a:lnTo>
                  <a:lnTo>
                    <a:pt x="32888" y="253098"/>
                  </a:lnTo>
                  <a:lnTo>
                    <a:pt x="216934" y="1215540"/>
                  </a:lnTo>
                  <a:lnTo>
                    <a:pt x="669634" y="1037450"/>
                  </a:lnTo>
                  <a:lnTo>
                    <a:pt x="478456" y="37710"/>
                  </a:lnTo>
                  <a:lnTo>
                    <a:pt x="346275" y="102918"/>
                  </a:lnTo>
                  <a:lnTo>
                    <a:pt x="337315" y="99863"/>
                  </a:lnTo>
                  <a:lnTo>
                    <a:pt x="329996" y="85018"/>
                  </a:lnTo>
                  <a:lnTo>
                    <a:pt x="333044" y="76029"/>
                  </a:lnTo>
                  <a:lnTo>
                    <a:pt x="487025" y="0"/>
                  </a:lnTo>
                  <a:lnTo>
                    <a:pt x="491968" y="55"/>
                  </a:lnTo>
                  <a:lnTo>
                    <a:pt x="500352" y="4221"/>
                  </a:lnTo>
                  <a:lnTo>
                    <a:pt x="503324" y="8139"/>
                  </a:lnTo>
                  <a:lnTo>
                    <a:pt x="702770" y="1051112"/>
                  </a:lnTo>
                  <a:lnTo>
                    <a:pt x="698891" y="1058154"/>
                  </a:lnTo>
                  <a:lnTo>
                    <a:pt x="210218" y="1250394"/>
                  </a:lnTo>
                  <a:lnTo>
                    <a:pt x="208414" y="1250825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628703" y="9850017"/>
            <a:ext cx="1134110" cy="437515"/>
            <a:chOff x="10628703" y="9850017"/>
            <a:chExt cx="1134110" cy="437515"/>
          </a:xfrm>
        </p:grpSpPr>
        <p:sp>
          <p:nvSpPr>
            <p:cNvPr id="19" name="object 19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59979" y="9975544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477317" y="0"/>
            <a:ext cx="1127125" cy="478155"/>
            <a:chOff x="3477317" y="0"/>
            <a:chExt cx="1127125" cy="478155"/>
          </a:xfrm>
        </p:grpSpPr>
        <p:sp>
          <p:nvSpPr>
            <p:cNvPr id="22" name="object 22"/>
            <p:cNvSpPr/>
            <p:nvPr/>
          </p:nvSpPr>
          <p:spPr>
            <a:xfrm>
              <a:off x="3477317" y="0"/>
              <a:ext cx="1127125" cy="478155"/>
            </a:xfrm>
            <a:custGeom>
              <a:avLst/>
              <a:gdLst/>
              <a:ahLst/>
              <a:cxnLst/>
              <a:rect l="l" t="t" r="r" b="b"/>
              <a:pathLst>
                <a:path w="1127125" h="478155">
                  <a:moveTo>
                    <a:pt x="563528" y="477954"/>
                  </a:moveTo>
                  <a:lnTo>
                    <a:pt x="516689" y="476061"/>
                  </a:lnTo>
                  <a:lnTo>
                    <a:pt x="470891" y="470480"/>
                  </a:lnTo>
                  <a:lnTo>
                    <a:pt x="426284" y="461356"/>
                  </a:lnTo>
                  <a:lnTo>
                    <a:pt x="383014" y="448839"/>
                  </a:lnTo>
                  <a:lnTo>
                    <a:pt x="341227" y="433074"/>
                  </a:lnTo>
                  <a:lnTo>
                    <a:pt x="301071" y="414208"/>
                  </a:lnTo>
                  <a:lnTo>
                    <a:pt x="262692" y="392389"/>
                  </a:lnTo>
                  <a:lnTo>
                    <a:pt x="226238" y="367763"/>
                  </a:lnTo>
                  <a:lnTo>
                    <a:pt x="191856" y="340478"/>
                  </a:lnTo>
                  <a:lnTo>
                    <a:pt x="159693" y="310680"/>
                  </a:lnTo>
                  <a:lnTo>
                    <a:pt x="129895" y="278517"/>
                  </a:lnTo>
                  <a:lnTo>
                    <a:pt x="102610" y="244135"/>
                  </a:lnTo>
                  <a:lnTo>
                    <a:pt x="77984" y="207681"/>
                  </a:lnTo>
                  <a:lnTo>
                    <a:pt x="56165" y="169302"/>
                  </a:lnTo>
                  <a:lnTo>
                    <a:pt x="37299" y="129146"/>
                  </a:lnTo>
                  <a:lnTo>
                    <a:pt x="21534" y="87360"/>
                  </a:lnTo>
                  <a:lnTo>
                    <a:pt x="9017" y="44089"/>
                  </a:lnTo>
                  <a:lnTo>
                    <a:pt x="0" y="0"/>
                  </a:lnTo>
                  <a:lnTo>
                    <a:pt x="1127057" y="0"/>
                  </a:lnTo>
                  <a:lnTo>
                    <a:pt x="1118040" y="44089"/>
                  </a:lnTo>
                  <a:lnTo>
                    <a:pt x="1105523" y="87360"/>
                  </a:lnTo>
                  <a:lnTo>
                    <a:pt x="1089757" y="129146"/>
                  </a:lnTo>
                  <a:lnTo>
                    <a:pt x="1070892" y="169302"/>
                  </a:lnTo>
                  <a:lnTo>
                    <a:pt x="1049073" y="207681"/>
                  </a:lnTo>
                  <a:lnTo>
                    <a:pt x="1024447" y="244135"/>
                  </a:lnTo>
                  <a:lnTo>
                    <a:pt x="997162" y="278517"/>
                  </a:lnTo>
                  <a:lnTo>
                    <a:pt x="967364" y="310680"/>
                  </a:lnTo>
                  <a:lnTo>
                    <a:pt x="935200" y="340478"/>
                  </a:lnTo>
                  <a:lnTo>
                    <a:pt x="900818" y="367763"/>
                  </a:lnTo>
                  <a:lnTo>
                    <a:pt x="864365" y="392389"/>
                  </a:lnTo>
                  <a:lnTo>
                    <a:pt x="825986" y="414208"/>
                  </a:lnTo>
                  <a:lnTo>
                    <a:pt x="785830" y="433074"/>
                  </a:lnTo>
                  <a:lnTo>
                    <a:pt x="744043" y="448839"/>
                  </a:lnTo>
                  <a:lnTo>
                    <a:pt x="700773" y="461356"/>
                  </a:lnTo>
                  <a:lnTo>
                    <a:pt x="656165" y="470480"/>
                  </a:lnTo>
                  <a:lnTo>
                    <a:pt x="610368" y="476061"/>
                  </a:lnTo>
                  <a:lnTo>
                    <a:pt x="563528" y="477954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01814" y="0"/>
              <a:ext cx="878205" cy="356235"/>
            </a:xfrm>
            <a:custGeom>
              <a:avLst/>
              <a:gdLst/>
              <a:ahLst/>
              <a:cxnLst/>
              <a:rect l="l" t="t" r="r" b="b"/>
              <a:pathLst>
                <a:path w="878204" h="356235">
                  <a:moveTo>
                    <a:pt x="439032" y="355718"/>
                  </a:moveTo>
                  <a:lnTo>
                    <a:pt x="390122" y="353085"/>
                  </a:lnTo>
                  <a:lnTo>
                    <a:pt x="342738" y="345365"/>
                  </a:lnTo>
                  <a:lnTo>
                    <a:pt x="297153" y="332835"/>
                  </a:lnTo>
                  <a:lnTo>
                    <a:pt x="253641" y="315766"/>
                  </a:lnTo>
                  <a:lnTo>
                    <a:pt x="212476" y="294434"/>
                  </a:lnTo>
                  <a:lnTo>
                    <a:pt x="173932" y="269112"/>
                  </a:lnTo>
                  <a:lnTo>
                    <a:pt x="138283" y="240074"/>
                  </a:lnTo>
                  <a:lnTo>
                    <a:pt x="105803" y="207593"/>
                  </a:lnTo>
                  <a:lnTo>
                    <a:pt x="76764" y="171944"/>
                  </a:lnTo>
                  <a:lnTo>
                    <a:pt x="51442" y="133400"/>
                  </a:lnTo>
                  <a:lnTo>
                    <a:pt x="30110" y="92235"/>
                  </a:lnTo>
                  <a:lnTo>
                    <a:pt x="13042" y="48723"/>
                  </a:lnTo>
                  <a:lnTo>
                    <a:pt x="511" y="3139"/>
                  </a:lnTo>
                  <a:lnTo>
                    <a:pt x="0" y="0"/>
                  </a:lnTo>
                  <a:lnTo>
                    <a:pt x="878064" y="0"/>
                  </a:lnTo>
                  <a:lnTo>
                    <a:pt x="865021" y="48723"/>
                  </a:lnTo>
                  <a:lnTo>
                    <a:pt x="847953" y="92235"/>
                  </a:lnTo>
                  <a:lnTo>
                    <a:pt x="826621" y="133400"/>
                  </a:lnTo>
                  <a:lnTo>
                    <a:pt x="801299" y="171944"/>
                  </a:lnTo>
                  <a:lnTo>
                    <a:pt x="772260" y="207593"/>
                  </a:lnTo>
                  <a:lnTo>
                    <a:pt x="739780" y="240074"/>
                  </a:lnTo>
                  <a:lnTo>
                    <a:pt x="704131" y="269112"/>
                  </a:lnTo>
                  <a:lnTo>
                    <a:pt x="665587" y="294434"/>
                  </a:lnTo>
                  <a:lnTo>
                    <a:pt x="624422" y="315766"/>
                  </a:lnTo>
                  <a:lnTo>
                    <a:pt x="580910" y="332835"/>
                  </a:lnTo>
                  <a:lnTo>
                    <a:pt x="535325" y="345365"/>
                  </a:lnTo>
                  <a:lnTo>
                    <a:pt x="487941" y="353085"/>
                  </a:lnTo>
                  <a:lnTo>
                    <a:pt x="439032" y="355718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0" y="0"/>
            <a:ext cx="2709545" cy="2818130"/>
          </a:xfrm>
          <a:custGeom>
            <a:avLst/>
            <a:gdLst/>
            <a:ahLst/>
            <a:cxnLst/>
            <a:rect l="l" t="t" r="r" b="b"/>
            <a:pathLst>
              <a:path w="2709545" h="2818130">
                <a:moveTo>
                  <a:pt x="0" y="2817641"/>
                </a:moveTo>
                <a:lnTo>
                  <a:pt x="0" y="0"/>
                </a:lnTo>
                <a:lnTo>
                  <a:pt x="2708941" y="0"/>
                </a:lnTo>
                <a:lnTo>
                  <a:pt x="2638519" y="41227"/>
                </a:lnTo>
                <a:lnTo>
                  <a:pt x="2595666" y="62024"/>
                </a:lnTo>
                <a:lnTo>
                  <a:pt x="2551664" y="81245"/>
                </a:lnTo>
                <a:lnTo>
                  <a:pt x="2506849" y="99287"/>
                </a:lnTo>
                <a:lnTo>
                  <a:pt x="2370873" y="150292"/>
                </a:lnTo>
                <a:lnTo>
                  <a:pt x="2326154" y="167571"/>
                </a:lnTo>
                <a:lnTo>
                  <a:pt x="2282296" y="185649"/>
                </a:lnTo>
                <a:lnTo>
                  <a:pt x="2239634" y="204919"/>
                </a:lnTo>
                <a:lnTo>
                  <a:pt x="2198503" y="225779"/>
                </a:lnTo>
                <a:lnTo>
                  <a:pt x="2159239" y="248623"/>
                </a:lnTo>
                <a:lnTo>
                  <a:pt x="2122176" y="273847"/>
                </a:lnTo>
                <a:lnTo>
                  <a:pt x="2087649" y="301846"/>
                </a:lnTo>
                <a:lnTo>
                  <a:pt x="2055993" y="333016"/>
                </a:lnTo>
                <a:lnTo>
                  <a:pt x="2027542" y="367752"/>
                </a:lnTo>
                <a:lnTo>
                  <a:pt x="2002633" y="406450"/>
                </a:lnTo>
                <a:lnTo>
                  <a:pt x="1982140" y="447921"/>
                </a:lnTo>
                <a:lnTo>
                  <a:pt x="1966763" y="490707"/>
                </a:lnTo>
                <a:lnTo>
                  <a:pt x="1955893" y="534665"/>
                </a:lnTo>
                <a:lnTo>
                  <a:pt x="1948919" y="579653"/>
                </a:lnTo>
                <a:lnTo>
                  <a:pt x="1945230" y="625525"/>
                </a:lnTo>
                <a:lnTo>
                  <a:pt x="1944216" y="672139"/>
                </a:lnTo>
                <a:lnTo>
                  <a:pt x="1945267" y="719352"/>
                </a:lnTo>
                <a:lnTo>
                  <a:pt x="1947772" y="767019"/>
                </a:lnTo>
                <a:lnTo>
                  <a:pt x="1951121" y="814997"/>
                </a:lnTo>
                <a:lnTo>
                  <a:pt x="1954704" y="863143"/>
                </a:lnTo>
                <a:lnTo>
                  <a:pt x="1957910" y="911314"/>
                </a:lnTo>
                <a:lnTo>
                  <a:pt x="1960128" y="959365"/>
                </a:lnTo>
                <a:lnTo>
                  <a:pt x="1960749" y="1007154"/>
                </a:lnTo>
                <a:lnTo>
                  <a:pt x="1959161" y="1054537"/>
                </a:lnTo>
                <a:lnTo>
                  <a:pt x="1954755" y="1101370"/>
                </a:lnTo>
                <a:lnTo>
                  <a:pt x="1946636" y="1150508"/>
                </a:lnTo>
                <a:lnTo>
                  <a:pt x="1934723" y="1198659"/>
                </a:lnTo>
                <a:lnTo>
                  <a:pt x="1919209" y="1245689"/>
                </a:lnTo>
                <a:lnTo>
                  <a:pt x="1900290" y="1291464"/>
                </a:lnTo>
                <a:lnTo>
                  <a:pt x="1878160" y="1335853"/>
                </a:lnTo>
                <a:lnTo>
                  <a:pt x="1853013" y="1378722"/>
                </a:lnTo>
                <a:lnTo>
                  <a:pt x="1825045" y="1419938"/>
                </a:lnTo>
                <a:lnTo>
                  <a:pt x="1794451" y="1459368"/>
                </a:lnTo>
                <a:lnTo>
                  <a:pt x="1761425" y="1496879"/>
                </a:lnTo>
                <a:lnTo>
                  <a:pt x="1726161" y="1532338"/>
                </a:lnTo>
                <a:lnTo>
                  <a:pt x="1688855" y="1565612"/>
                </a:lnTo>
                <a:lnTo>
                  <a:pt x="1649701" y="1596568"/>
                </a:lnTo>
                <a:lnTo>
                  <a:pt x="1608967" y="1625190"/>
                </a:lnTo>
                <a:lnTo>
                  <a:pt x="1566864" y="1651584"/>
                </a:lnTo>
                <a:lnTo>
                  <a:pt x="1523508" y="1675803"/>
                </a:lnTo>
                <a:lnTo>
                  <a:pt x="1479011" y="1697898"/>
                </a:lnTo>
                <a:lnTo>
                  <a:pt x="1433489" y="1717923"/>
                </a:lnTo>
                <a:lnTo>
                  <a:pt x="1387055" y="1735928"/>
                </a:lnTo>
                <a:lnTo>
                  <a:pt x="1339822" y="1751968"/>
                </a:lnTo>
                <a:lnTo>
                  <a:pt x="1291906" y="1766093"/>
                </a:lnTo>
                <a:lnTo>
                  <a:pt x="1243420" y="1778356"/>
                </a:lnTo>
                <a:lnTo>
                  <a:pt x="1194477" y="1788810"/>
                </a:lnTo>
                <a:lnTo>
                  <a:pt x="1145193" y="1797506"/>
                </a:lnTo>
                <a:lnTo>
                  <a:pt x="1095681" y="1804497"/>
                </a:lnTo>
                <a:lnTo>
                  <a:pt x="1046856" y="1809956"/>
                </a:lnTo>
                <a:lnTo>
                  <a:pt x="948127" y="1819630"/>
                </a:lnTo>
                <a:lnTo>
                  <a:pt x="898803" y="1825052"/>
                </a:lnTo>
                <a:lnTo>
                  <a:pt x="849891" y="1831671"/>
                </a:lnTo>
                <a:lnTo>
                  <a:pt x="801683" y="1840090"/>
                </a:lnTo>
                <a:lnTo>
                  <a:pt x="754468" y="1850915"/>
                </a:lnTo>
                <a:lnTo>
                  <a:pt x="708535" y="1864748"/>
                </a:lnTo>
                <a:lnTo>
                  <a:pt x="664175" y="1882196"/>
                </a:lnTo>
                <a:lnTo>
                  <a:pt x="621677" y="1903861"/>
                </a:lnTo>
                <a:lnTo>
                  <a:pt x="581331" y="1930349"/>
                </a:lnTo>
                <a:lnTo>
                  <a:pt x="542970" y="1962393"/>
                </a:lnTo>
                <a:lnTo>
                  <a:pt x="508931" y="1998037"/>
                </a:lnTo>
                <a:lnTo>
                  <a:pt x="478692" y="2036835"/>
                </a:lnTo>
                <a:lnTo>
                  <a:pt x="451730" y="2078341"/>
                </a:lnTo>
                <a:lnTo>
                  <a:pt x="427523" y="2122107"/>
                </a:lnTo>
                <a:lnTo>
                  <a:pt x="405549" y="2167688"/>
                </a:lnTo>
                <a:lnTo>
                  <a:pt x="385285" y="2214637"/>
                </a:lnTo>
                <a:lnTo>
                  <a:pt x="366208" y="2262508"/>
                </a:lnTo>
                <a:lnTo>
                  <a:pt x="347796" y="2310853"/>
                </a:lnTo>
                <a:lnTo>
                  <a:pt x="329526" y="2359227"/>
                </a:lnTo>
                <a:lnTo>
                  <a:pt x="310877" y="2407183"/>
                </a:lnTo>
                <a:lnTo>
                  <a:pt x="291325" y="2454274"/>
                </a:lnTo>
                <a:lnTo>
                  <a:pt x="270999" y="2497919"/>
                </a:lnTo>
                <a:lnTo>
                  <a:pt x="248623" y="2539823"/>
                </a:lnTo>
                <a:lnTo>
                  <a:pt x="224273" y="2580000"/>
                </a:lnTo>
                <a:lnTo>
                  <a:pt x="198023" y="2618466"/>
                </a:lnTo>
                <a:lnTo>
                  <a:pt x="169949" y="2655235"/>
                </a:lnTo>
                <a:lnTo>
                  <a:pt x="140127" y="2690322"/>
                </a:lnTo>
                <a:lnTo>
                  <a:pt x="108631" y="2723743"/>
                </a:lnTo>
                <a:lnTo>
                  <a:pt x="75538" y="2755511"/>
                </a:lnTo>
                <a:lnTo>
                  <a:pt x="40922" y="2785641"/>
                </a:lnTo>
                <a:lnTo>
                  <a:pt x="4859" y="2814149"/>
                </a:lnTo>
                <a:lnTo>
                  <a:pt x="0" y="2817641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716415" y="8579360"/>
            <a:ext cx="1571625" cy="1708150"/>
          </a:xfrm>
          <a:custGeom>
            <a:avLst/>
            <a:gdLst/>
            <a:ahLst/>
            <a:cxnLst/>
            <a:rect l="l" t="t" r="r" b="b"/>
            <a:pathLst>
              <a:path w="1571625" h="1708150">
                <a:moveTo>
                  <a:pt x="1571584" y="0"/>
                </a:moveTo>
                <a:lnTo>
                  <a:pt x="1571584" y="1707639"/>
                </a:lnTo>
                <a:lnTo>
                  <a:pt x="0" y="1707639"/>
                </a:lnTo>
                <a:lnTo>
                  <a:pt x="6461" y="1697601"/>
                </a:lnTo>
                <a:lnTo>
                  <a:pt x="26954" y="1656130"/>
                </a:lnTo>
                <a:lnTo>
                  <a:pt x="42331" y="1613344"/>
                </a:lnTo>
                <a:lnTo>
                  <a:pt x="53201" y="1569386"/>
                </a:lnTo>
                <a:lnTo>
                  <a:pt x="60175" y="1524399"/>
                </a:lnTo>
                <a:lnTo>
                  <a:pt x="63864" y="1478526"/>
                </a:lnTo>
                <a:lnTo>
                  <a:pt x="64878" y="1431912"/>
                </a:lnTo>
                <a:lnTo>
                  <a:pt x="63827" y="1384700"/>
                </a:lnTo>
                <a:lnTo>
                  <a:pt x="61322" y="1337032"/>
                </a:lnTo>
                <a:lnTo>
                  <a:pt x="57973" y="1289054"/>
                </a:lnTo>
                <a:lnTo>
                  <a:pt x="54390" y="1240908"/>
                </a:lnTo>
                <a:lnTo>
                  <a:pt x="51184" y="1192737"/>
                </a:lnTo>
                <a:lnTo>
                  <a:pt x="48966" y="1144686"/>
                </a:lnTo>
                <a:lnTo>
                  <a:pt x="48345" y="1096897"/>
                </a:lnTo>
                <a:lnTo>
                  <a:pt x="49933" y="1049514"/>
                </a:lnTo>
                <a:lnTo>
                  <a:pt x="54339" y="1002681"/>
                </a:lnTo>
                <a:lnTo>
                  <a:pt x="62457" y="953543"/>
                </a:lnTo>
                <a:lnTo>
                  <a:pt x="74371" y="905392"/>
                </a:lnTo>
                <a:lnTo>
                  <a:pt x="89885" y="858362"/>
                </a:lnTo>
                <a:lnTo>
                  <a:pt x="108804" y="812587"/>
                </a:lnTo>
                <a:lnTo>
                  <a:pt x="130934" y="768198"/>
                </a:lnTo>
                <a:lnTo>
                  <a:pt x="156081" y="725329"/>
                </a:lnTo>
                <a:lnTo>
                  <a:pt x="184049" y="684113"/>
                </a:lnTo>
                <a:lnTo>
                  <a:pt x="214643" y="644683"/>
                </a:lnTo>
                <a:lnTo>
                  <a:pt x="247669" y="607172"/>
                </a:lnTo>
                <a:lnTo>
                  <a:pt x="282933" y="571713"/>
                </a:lnTo>
                <a:lnTo>
                  <a:pt x="320239" y="538439"/>
                </a:lnTo>
                <a:lnTo>
                  <a:pt x="359393" y="507483"/>
                </a:lnTo>
                <a:lnTo>
                  <a:pt x="400127" y="478861"/>
                </a:lnTo>
                <a:lnTo>
                  <a:pt x="442230" y="452467"/>
                </a:lnTo>
                <a:lnTo>
                  <a:pt x="485586" y="428249"/>
                </a:lnTo>
                <a:lnTo>
                  <a:pt x="530083" y="406153"/>
                </a:lnTo>
                <a:lnTo>
                  <a:pt x="575605" y="386129"/>
                </a:lnTo>
                <a:lnTo>
                  <a:pt x="622039" y="368123"/>
                </a:lnTo>
                <a:lnTo>
                  <a:pt x="669272" y="352083"/>
                </a:lnTo>
                <a:lnTo>
                  <a:pt x="717188" y="337958"/>
                </a:lnTo>
                <a:lnTo>
                  <a:pt x="765674" y="325695"/>
                </a:lnTo>
                <a:lnTo>
                  <a:pt x="814617" y="315241"/>
                </a:lnTo>
                <a:lnTo>
                  <a:pt x="863901" y="306545"/>
                </a:lnTo>
                <a:lnTo>
                  <a:pt x="913413" y="299554"/>
                </a:lnTo>
                <a:lnTo>
                  <a:pt x="962238" y="294095"/>
                </a:lnTo>
                <a:lnTo>
                  <a:pt x="1060967" y="284421"/>
                </a:lnTo>
                <a:lnTo>
                  <a:pt x="1110291" y="278999"/>
                </a:lnTo>
                <a:lnTo>
                  <a:pt x="1159203" y="272380"/>
                </a:lnTo>
                <a:lnTo>
                  <a:pt x="1207411" y="263961"/>
                </a:lnTo>
                <a:lnTo>
                  <a:pt x="1254626" y="253136"/>
                </a:lnTo>
                <a:lnTo>
                  <a:pt x="1300559" y="239303"/>
                </a:lnTo>
                <a:lnTo>
                  <a:pt x="1344919" y="221855"/>
                </a:lnTo>
                <a:lnTo>
                  <a:pt x="1387417" y="200190"/>
                </a:lnTo>
                <a:lnTo>
                  <a:pt x="1427763" y="173703"/>
                </a:lnTo>
                <a:lnTo>
                  <a:pt x="1466124" y="141659"/>
                </a:lnTo>
                <a:lnTo>
                  <a:pt x="1500163" y="106014"/>
                </a:lnTo>
                <a:lnTo>
                  <a:pt x="1530402" y="67216"/>
                </a:lnTo>
                <a:lnTo>
                  <a:pt x="1557364" y="25710"/>
                </a:lnTo>
                <a:lnTo>
                  <a:pt x="1571584" y="0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2729659"/>
            <a:ext cx="2644775" cy="3524885"/>
          </a:xfrm>
          <a:custGeom>
            <a:avLst/>
            <a:gdLst/>
            <a:ahLst/>
            <a:cxnLst/>
            <a:rect l="l" t="t" r="r" b="b"/>
            <a:pathLst>
              <a:path w="2644775" h="3524885">
                <a:moveTo>
                  <a:pt x="2374101" y="3524870"/>
                </a:moveTo>
                <a:lnTo>
                  <a:pt x="0" y="3331236"/>
                </a:lnTo>
                <a:lnTo>
                  <a:pt x="0" y="496147"/>
                </a:lnTo>
                <a:lnTo>
                  <a:pt x="40466" y="0"/>
                </a:lnTo>
                <a:lnTo>
                  <a:pt x="2644272" y="212369"/>
                </a:lnTo>
                <a:lnTo>
                  <a:pt x="2374101" y="3524870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62220" y="5536998"/>
            <a:ext cx="2639060" cy="3451860"/>
          </a:xfrm>
          <a:custGeom>
            <a:avLst/>
            <a:gdLst/>
            <a:ahLst/>
            <a:cxnLst/>
            <a:rect l="l" t="t" r="r" b="b"/>
            <a:pathLst>
              <a:path w="2639059" h="3451859">
                <a:moveTo>
                  <a:pt x="2563457" y="3451645"/>
                </a:moveTo>
                <a:lnTo>
                  <a:pt x="0" y="3394579"/>
                </a:lnTo>
                <a:lnTo>
                  <a:pt x="75567" y="0"/>
                </a:lnTo>
                <a:lnTo>
                  <a:pt x="2639025" y="57065"/>
                </a:lnTo>
                <a:lnTo>
                  <a:pt x="2563457" y="3451645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07589" y="4005769"/>
            <a:ext cx="5240020" cy="4480560"/>
          </a:xfrm>
          <a:custGeom>
            <a:avLst/>
            <a:gdLst/>
            <a:ahLst/>
            <a:cxnLst/>
            <a:rect l="l" t="t" r="r" b="b"/>
            <a:pathLst>
              <a:path w="5240020" h="4480559">
                <a:moveTo>
                  <a:pt x="2694228" y="175564"/>
                </a:moveTo>
                <a:lnTo>
                  <a:pt x="255117" y="0"/>
                </a:lnTo>
                <a:lnTo>
                  <a:pt x="0" y="3544316"/>
                </a:lnTo>
                <a:lnTo>
                  <a:pt x="2439098" y="3719880"/>
                </a:lnTo>
                <a:lnTo>
                  <a:pt x="2694228" y="175564"/>
                </a:lnTo>
                <a:close/>
              </a:path>
              <a:path w="5240020" h="4480559">
                <a:moveTo>
                  <a:pt x="5239397" y="1263548"/>
                </a:moveTo>
                <a:lnTo>
                  <a:pt x="2682024" y="1137742"/>
                </a:lnTo>
                <a:lnTo>
                  <a:pt x="2523769" y="4354449"/>
                </a:lnTo>
                <a:lnTo>
                  <a:pt x="5081155" y="4480255"/>
                </a:lnTo>
                <a:lnTo>
                  <a:pt x="5239397" y="1263548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120336" y="3340429"/>
            <a:ext cx="4721860" cy="4641850"/>
          </a:xfrm>
          <a:custGeom>
            <a:avLst/>
            <a:gdLst/>
            <a:ahLst/>
            <a:cxnLst/>
            <a:rect l="l" t="t" r="r" b="b"/>
            <a:pathLst>
              <a:path w="4721859" h="4641850">
                <a:moveTo>
                  <a:pt x="2444978" y="4564812"/>
                </a:moveTo>
                <a:lnTo>
                  <a:pt x="2350262" y="1655749"/>
                </a:lnTo>
                <a:lnTo>
                  <a:pt x="0" y="1732267"/>
                </a:lnTo>
                <a:lnTo>
                  <a:pt x="94716" y="4641342"/>
                </a:lnTo>
                <a:lnTo>
                  <a:pt x="2444978" y="4564812"/>
                </a:lnTo>
                <a:close/>
              </a:path>
              <a:path w="4721859" h="4641850">
                <a:moveTo>
                  <a:pt x="4721669" y="3052318"/>
                </a:moveTo>
                <a:lnTo>
                  <a:pt x="4570450" y="0"/>
                </a:lnTo>
                <a:lnTo>
                  <a:pt x="2441308" y="105486"/>
                </a:lnTo>
                <a:lnTo>
                  <a:pt x="2592540" y="3157804"/>
                </a:lnTo>
                <a:lnTo>
                  <a:pt x="4721669" y="3052318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489" y="2904294"/>
            <a:ext cx="2339942" cy="305309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44229" y="4343925"/>
            <a:ext cx="2263142" cy="304779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9032" y="5289629"/>
            <a:ext cx="2243118" cy="307661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82337" y="5743302"/>
            <a:ext cx="2200274" cy="303847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86461" y="5081380"/>
            <a:ext cx="2116769" cy="283268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62048" y="3540261"/>
            <a:ext cx="1878347" cy="2754891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5815977" y="1516033"/>
            <a:ext cx="2472055" cy="3738245"/>
            <a:chOff x="15815977" y="1516033"/>
            <a:chExt cx="2472055" cy="3738245"/>
          </a:xfrm>
        </p:grpSpPr>
        <p:sp>
          <p:nvSpPr>
            <p:cNvPr id="37" name="object 37"/>
            <p:cNvSpPr/>
            <p:nvPr/>
          </p:nvSpPr>
          <p:spPr>
            <a:xfrm>
              <a:off x="15815977" y="1516033"/>
              <a:ext cx="2472055" cy="3738245"/>
            </a:xfrm>
            <a:custGeom>
              <a:avLst/>
              <a:gdLst/>
              <a:ahLst/>
              <a:cxnLst/>
              <a:rect l="l" t="t" r="r" b="b"/>
              <a:pathLst>
                <a:path w="2472055" h="3738245">
                  <a:moveTo>
                    <a:pt x="2472022" y="3562162"/>
                  </a:moveTo>
                  <a:lnTo>
                    <a:pt x="284426" y="3737824"/>
                  </a:lnTo>
                  <a:lnTo>
                    <a:pt x="0" y="195733"/>
                  </a:lnTo>
                  <a:lnTo>
                    <a:pt x="2437567" y="0"/>
                  </a:lnTo>
                  <a:lnTo>
                    <a:pt x="2472022" y="429072"/>
                  </a:lnTo>
                  <a:lnTo>
                    <a:pt x="2472022" y="3562162"/>
                  </a:lnTo>
                  <a:close/>
                </a:path>
              </a:pathLst>
            </a:custGeom>
            <a:solidFill>
              <a:srgbClr val="A17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61844" y="1765254"/>
              <a:ext cx="2326155" cy="3316313"/>
            </a:xfrm>
            <a:prstGeom prst="rect">
              <a:avLst/>
            </a:prstGeom>
          </p:spPr>
        </p:pic>
      </p:grpSp>
      <p:sp>
        <p:nvSpPr>
          <p:cNvPr id="39" name="object 39"/>
          <p:cNvSpPr/>
          <p:nvPr/>
        </p:nvSpPr>
        <p:spPr>
          <a:xfrm>
            <a:off x="966038" y="1754136"/>
            <a:ext cx="1057275" cy="1057275"/>
          </a:xfrm>
          <a:custGeom>
            <a:avLst/>
            <a:gdLst/>
            <a:ahLst/>
            <a:cxnLst/>
            <a:rect l="l" t="t" r="r" b="b"/>
            <a:pathLst>
              <a:path w="1057275" h="1057275">
                <a:moveTo>
                  <a:pt x="577316" y="397167"/>
                </a:moveTo>
                <a:lnTo>
                  <a:pt x="530009" y="397167"/>
                </a:lnTo>
                <a:lnTo>
                  <a:pt x="442264" y="467029"/>
                </a:lnTo>
                <a:lnTo>
                  <a:pt x="470052" y="501688"/>
                </a:lnTo>
                <a:lnTo>
                  <a:pt x="501408" y="476656"/>
                </a:lnTo>
                <a:lnTo>
                  <a:pt x="504647" y="473925"/>
                </a:lnTo>
                <a:lnTo>
                  <a:pt x="509041" y="469874"/>
                </a:lnTo>
                <a:lnTo>
                  <a:pt x="514553" y="464540"/>
                </a:lnTo>
                <a:lnTo>
                  <a:pt x="521208" y="457949"/>
                </a:lnTo>
                <a:lnTo>
                  <a:pt x="520382" y="486283"/>
                </a:lnTo>
                <a:lnTo>
                  <a:pt x="519836" y="512127"/>
                </a:lnTo>
                <a:lnTo>
                  <a:pt x="519836" y="669455"/>
                </a:lnTo>
                <a:lnTo>
                  <a:pt x="577316" y="669455"/>
                </a:lnTo>
                <a:lnTo>
                  <a:pt x="577316" y="397167"/>
                </a:lnTo>
                <a:close/>
              </a:path>
              <a:path w="1057275" h="1057275">
                <a:moveTo>
                  <a:pt x="1057275" y="528637"/>
                </a:moveTo>
                <a:lnTo>
                  <a:pt x="1055103" y="480580"/>
                </a:lnTo>
                <a:lnTo>
                  <a:pt x="1048740" y="433717"/>
                </a:lnTo>
                <a:lnTo>
                  <a:pt x="1038364" y="388251"/>
                </a:lnTo>
                <a:lnTo>
                  <a:pt x="1025918" y="349808"/>
                </a:lnTo>
                <a:lnTo>
                  <a:pt x="1025918" y="528637"/>
                </a:lnTo>
                <a:lnTo>
                  <a:pt x="1023632" y="576465"/>
                </a:lnTo>
                <a:lnTo>
                  <a:pt x="1016939" y="623011"/>
                </a:lnTo>
                <a:lnTo>
                  <a:pt x="1006017" y="668083"/>
                </a:lnTo>
                <a:lnTo>
                  <a:pt x="991108" y="711466"/>
                </a:lnTo>
                <a:lnTo>
                  <a:pt x="972400" y="752944"/>
                </a:lnTo>
                <a:lnTo>
                  <a:pt x="950112" y="792314"/>
                </a:lnTo>
                <a:lnTo>
                  <a:pt x="924458" y="829360"/>
                </a:lnTo>
                <a:lnTo>
                  <a:pt x="895642" y="863866"/>
                </a:lnTo>
                <a:lnTo>
                  <a:pt x="863866" y="895642"/>
                </a:lnTo>
                <a:lnTo>
                  <a:pt x="829348" y="924458"/>
                </a:lnTo>
                <a:lnTo>
                  <a:pt x="792314" y="950112"/>
                </a:lnTo>
                <a:lnTo>
                  <a:pt x="752944" y="972400"/>
                </a:lnTo>
                <a:lnTo>
                  <a:pt x="711466" y="991108"/>
                </a:lnTo>
                <a:lnTo>
                  <a:pt x="668083" y="1006017"/>
                </a:lnTo>
                <a:lnTo>
                  <a:pt x="623011" y="1016939"/>
                </a:lnTo>
                <a:lnTo>
                  <a:pt x="576465" y="1023632"/>
                </a:lnTo>
                <a:lnTo>
                  <a:pt x="528637" y="1025918"/>
                </a:lnTo>
                <a:lnTo>
                  <a:pt x="480809" y="1023632"/>
                </a:lnTo>
                <a:lnTo>
                  <a:pt x="434251" y="1016939"/>
                </a:lnTo>
                <a:lnTo>
                  <a:pt x="389178" y="1006017"/>
                </a:lnTo>
                <a:lnTo>
                  <a:pt x="345808" y="991108"/>
                </a:lnTo>
                <a:lnTo>
                  <a:pt x="304330" y="972400"/>
                </a:lnTo>
                <a:lnTo>
                  <a:pt x="264960" y="950112"/>
                </a:lnTo>
                <a:lnTo>
                  <a:pt x="227914" y="924458"/>
                </a:lnTo>
                <a:lnTo>
                  <a:pt x="193395" y="895642"/>
                </a:lnTo>
                <a:lnTo>
                  <a:pt x="161632" y="863866"/>
                </a:lnTo>
                <a:lnTo>
                  <a:pt x="132816" y="829360"/>
                </a:lnTo>
                <a:lnTo>
                  <a:pt x="107149" y="792314"/>
                </a:lnTo>
                <a:lnTo>
                  <a:pt x="84861" y="752944"/>
                </a:lnTo>
                <a:lnTo>
                  <a:pt x="66167" y="711466"/>
                </a:lnTo>
                <a:lnTo>
                  <a:pt x="51244" y="668083"/>
                </a:lnTo>
                <a:lnTo>
                  <a:pt x="40335" y="623011"/>
                </a:lnTo>
                <a:lnTo>
                  <a:pt x="33629" y="576465"/>
                </a:lnTo>
                <a:lnTo>
                  <a:pt x="31356" y="528637"/>
                </a:lnTo>
                <a:lnTo>
                  <a:pt x="33629" y="480809"/>
                </a:lnTo>
                <a:lnTo>
                  <a:pt x="33667" y="480580"/>
                </a:lnTo>
                <a:lnTo>
                  <a:pt x="40335" y="434251"/>
                </a:lnTo>
                <a:lnTo>
                  <a:pt x="51244" y="389191"/>
                </a:lnTo>
                <a:lnTo>
                  <a:pt x="66167" y="345808"/>
                </a:lnTo>
                <a:lnTo>
                  <a:pt x="84861" y="304330"/>
                </a:lnTo>
                <a:lnTo>
                  <a:pt x="107149" y="264960"/>
                </a:lnTo>
                <a:lnTo>
                  <a:pt x="132816" y="227914"/>
                </a:lnTo>
                <a:lnTo>
                  <a:pt x="161632" y="193408"/>
                </a:lnTo>
                <a:lnTo>
                  <a:pt x="193395" y="161632"/>
                </a:lnTo>
                <a:lnTo>
                  <a:pt x="227914" y="132816"/>
                </a:lnTo>
                <a:lnTo>
                  <a:pt x="264960" y="107149"/>
                </a:lnTo>
                <a:lnTo>
                  <a:pt x="304330" y="84874"/>
                </a:lnTo>
                <a:lnTo>
                  <a:pt x="345808" y="66167"/>
                </a:lnTo>
                <a:lnTo>
                  <a:pt x="389178" y="51244"/>
                </a:lnTo>
                <a:lnTo>
                  <a:pt x="434251" y="40335"/>
                </a:lnTo>
                <a:lnTo>
                  <a:pt x="480809" y="33629"/>
                </a:lnTo>
                <a:lnTo>
                  <a:pt x="528637" y="31356"/>
                </a:lnTo>
                <a:lnTo>
                  <a:pt x="576465" y="33629"/>
                </a:lnTo>
                <a:lnTo>
                  <a:pt x="623011" y="40335"/>
                </a:lnTo>
                <a:lnTo>
                  <a:pt x="668083" y="51244"/>
                </a:lnTo>
                <a:lnTo>
                  <a:pt x="711466" y="66167"/>
                </a:lnTo>
                <a:lnTo>
                  <a:pt x="752944" y="84874"/>
                </a:lnTo>
                <a:lnTo>
                  <a:pt x="792314" y="107149"/>
                </a:lnTo>
                <a:lnTo>
                  <a:pt x="829348" y="132816"/>
                </a:lnTo>
                <a:lnTo>
                  <a:pt x="863866" y="161632"/>
                </a:lnTo>
                <a:lnTo>
                  <a:pt x="895642" y="193408"/>
                </a:lnTo>
                <a:lnTo>
                  <a:pt x="924458" y="227914"/>
                </a:lnTo>
                <a:lnTo>
                  <a:pt x="950112" y="264960"/>
                </a:lnTo>
                <a:lnTo>
                  <a:pt x="972400" y="304330"/>
                </a:lnTo>
                <a:lnTo>
                  <a:pt x="991108" y="345808"/>
                </a:lnTo>
                <a:lnTo>
                  <a:pt x="1006017" y="389191"/>
                </a:lnTo>
                <a:lnTo>
                  <a:pt x="1016939" y="434251"/>
                </a:lnTo>
                <a:lnTo>
                  <a:pt x="1023632" y="480809"/>
                </a:lnTo>
                <a:lnTo>
                  <a:pt x="1025918" y="528637"/>
                </a:lnTo>
                <a:lnTo>
                  <a:pt x="1025918" y="349808"/>
                </a:lnTo>
                <a:lnTo>
                  <a:pt x="1006309" y="302196"/>
                </a:lnTo>
                <a:lnTo>
                  <a:pt x="985012" y="262001"/>
                </a:lnTo>
                <a:lnTo>
                  <a:pt x="960450" y="223951"/>
                </a:lnTo>
                <a:lnTo>
                  <a:pt x="932802" y="188214"/>
                </a:lnTo>
                <a:lnTo>
                  <a:pt x="902284" y="154990"/>
                </a:lnTo>
                <a:lnTo>
                  <a:pt x="869061" y="124460"/>
                </a:lnTo>
                <a:lnTo>
                  <a:pt x="833323" y="96824"/>
                </a:lnTo>
                <a:lnTo>
                  <a:pt x="795261" y="72263"/>
                </a:lnTo>
                <a:lnTo>
                  <a:pt x="755065" y="50965"/>
                </a:lnTo>
                <a:lnTo>
                  <a:pt x="712927" y="33121"/>
                </a:lnTo>
                <a:lnTo>
                  <a:pt x="669023" y="18910"/>
                </a:lnTo>
                <a:lnTo>
                  <a:pt x="623544" y="8534"/>
                </a:lnTo>
                <a:lnTo>
                  <a:pt x="576694" y="2159"/>
                </a:lnTo>
                <a:lnTo>
                  <a:pt x="528637" y="0"/>
                </a:lnTo>
                <a:lnTo>
                  <a:pt x="480580" y="2159"/>
                </a:lnTo>
                <a:lnTo>
                  <a:pt x="433717" y="8534"/>
                </a:lnTo>
                <a:lnTo>
                  <a:pt x="388239" y="18910"/>
                </a:lnTo>
                <a:lnTo>
                  <a:pt x="344335" y="33121"/>
                </a:lnTo>
                <a:lnTo>
                  <a:pt x="302196" y="50965"/>
                </a:lnTo>
                <a:lnTo>
                  <a:pt x="262001" y="72263"/>
                </a:lnTo>
                <a:lnTo>
                  <a:pt x="223939" y="96824"/>
                </a:lnTo>
                <a:lnTo>
                  <a:pt x="188214" y="124460"/>
                </a:lnTo>
                <a:lnTo>
                  <a:pt x="154990" y="154990"/>
                </a:lnTo>
                <a:lnTo>
                  <a:pt x="124460" y="188214"/>
                </a:lnTo>
                <a:lnTo>
                  <a:pt x="96824" y="223951"/>
                </a:lnTo>
                <a:lnTo>
                  <a:pt x="72263" y="262001"/>
                </a:lnTo>
                <a:lnTo>
                  <a:pt x="50965" y="302196"/>
                </a:lnTo>
                <a:lnTo>
                  <a:pt x="33121" y="344347"/>
                </a:lnTo>
                <a:lnTo>
                  <a:pt x="18910" y="388251"/>
                </a:lnTo>
                <a:lnTo>
                  <a:pt x="8521" y="433717"/>
                </a:lnTo>
                <a:lnTo>
                  <a:pt x="8458" y="434251"/>
                </a:lnTo>
                <a:lnTo>
                  <a:pt x="2159" y="480580"/>
                </a:lnTo>
                <a:lnTo>
                  <a:pt x="2146" y="480809"/>
                </a:lnTo>
                <a:lnTo>
                  <a:pt x="0" y="528637"/>
                </a:lnTo>
                <a:lnTo>
                  <a:pt x="2159" y="576694"/>
                </a:lnTo>
                <a:lnTo>
                  <a:pt x="8521" y="623557"/>
                </a:lnTo>
                <a:lnTo>
                  <a:pt x="18910" y="669023"/>
                </a:lnTo>
                <a:lnTo>
                  <a:pt x="33121" y="712927"/>
                </a:lnTo>
                <a:lnTo>
                  <a:pt x="50965" y="755078"/>
                </a:lnTo>
                <a:lnTo>
                  <a:pt x="72263" y="795274"/>
                </a:lnTo>
                <a:lnTo>
                  <a:pt x="96824" y="833323"/>
                </a:lnTo>
                <a:lnTo>
                  <a:pt x="124460" y="869061"/>
                </a:lnTo>
                <a:lnTo>
                  <a:pt x="154990" y="902284"/>
                </a:lnTo>
                <a:lnTo>
                  <a:pt x="188214" y="932815"/>
                </a:lnTo>
                <a:lnTo>
                  <a:pt x="223939" y="960450"/>
                </a:lnTo>
                <a:lnTo>
                  <a:pt x="262001" y="985012"/>
                </a:lnTo>
                <a:lnTo>
                  <a:pt x="302196" y="1006309"/>
                </a:lnTo>
                <a:lnTo>
                  <a:pt x="344335" y="1024153"/>
                </a:lnTo>
                <a:lnTo>
                  <a:pt x="388239" y="1038364"/>
                </a:lnTo>
                <a:lnTo>
                  <a:pt x="433717" y="1048740"/>
                </a:lnTo>
                <a:lnTo>
                  <a:pt x="480580" y="1055116"/>
                </a:lnTo>
                <a:lnTo>
                  <a:pt x="528637" y="1057275"/>
                </a:lnTo>
                <a:lnTo>
                  <a:pt x="576694" y="1055116"/>
                </a:lnTo>
                <a:lnTo>
                  <a:pt x="623544" y="1048740"/>
                </a:lnTo>
                <a:lnTo>
                  <a:pt x="669023" y="1038364"/>
                </a:lnTo>
                <a:lnTo>
                  <a:pt x="707478" y="1025918"/>
                </a:lnTo>
                <a:lnTo>
                  <a:pt x="755065" y="1006309"/>
                </a:lnTo>
                <a:lnTo>
                  <a:pt x="795261" y="985012"/>
                </a:lnTo>
                <a:lnTo>
                  <a:pt x="833323" y="960450"/>
                </a:lnTo>
                <a:lnTo>
                  <a:pt x="869061" y="932815"/>
                </a:lnTo>
                <a:lnTo>
                  <a:pt x="902284" y="902284"/>
                </a:lnTo>
                <a:lnTo>
                  <a:pt x="932802" y="869061"/>
                </a:lnTo>
                <a:lnTo>
                  <a:pt x="960450" y="833323"/>
                </a:lnTo>
                <a:lnTo>
                  <a:pt x="985012" y="795274"/>
                </a:lnTo>
                <a:lnTo>
                  <a:pt x="1006309" y="755078"/>
                </a:lnTo>
                <a:lnTo>
                  <a:pt x="1024153" y="712927"/>
                </a:lnTo>
                <a:lnTo>
                  <a:pt x="1038364" y="669023"/>
                </a:lnTo>
                <a:lnTo>
                  <a:pt x="1048740" y="623557"/>
                </a:lnTo>
                <a:lnTo>
                  <a:pt x="1055103" y="576694"/>
                </a:lnTo>
                <a:lnTo>
                  <a:pt x="1055116" y="576465"/>
                </a:lnTo>
                <a:lnTo>
                  <a:pt x="1057275" y="52863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69728" y="3086112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608279" y="603999"/>
                </a:moveTo>
                <a:lnTo>
                  <a:pt x="492937" y="603999"/>
                </a:lnTo>
                <a:lnTo>
                  <a:pt x="492937" y="601586"/>
                </a:lnTo>
                <a:lnTo>
                  <a:pt x="526935" y="569468"/>
                </a:lnTo>
                <a:lnTo>
                  <a:pt x="542683" y="554875"/>
                </a:lnTo>
                <a:lnTo>
                  <a:pt x="555866" y="542010"/>
                </a:lnTo>
                <a:lnTo>
                  <a:pt x="586168" y="504913"/>
                </a:lnTo>
                <a:lnTo>
                  <a:pt x="594461" y="488391"/>
                </a:lnTo>
                <a:lnTo>
                  <a:pt x="597179" y="480517"/>
                </a:lnTo>
                <a:lnTo>
                  <a:pt x="599186" y="472122"/>
                </a:lnTo>
                <a:lnTo>
                  <a:pt x="600392" y="463435"/>
                </a:lnTo>
                <a:lnTo>
                  <a:pt x="600494" y="461086"/>
                </a:lnTo>
                <a:lnTo>
                  <a:pt x="600697" y="456539"/>
                </a:lnTo>
                <a:lnTo>
                  <a:pt x="600735" y="453605"/>
                </a:lnTo>
                <a:lnTo>
                  <a:pt x="600138" y="444258"/>
                </a:lnTo>
                <a:lnTo>
                  <a:pt x="598182" y="434695"/>
                </a:lnTo>
                <a:lnTo>
                  <a:pt x="596303" y="429514"/>
                </a:lnTo>
                <a:lnTo>
                  <a:pt x="594918" y="425678"/>
                </a:lnTo>
                <a:lnTo>
                  <a:pt x="569849" y="396798"/>
                </a:lnTo>
                <a:lnTo>
                  <a:pt x="540016" y="384822"/>
                </a:lnTo>
                <a:lnTo>
                  <a:pt x="539737" y="384822"/>
                </a:lnTo>
                <a:lnTo>
                  <a:pt x="529082" y="383235"/>
                </a:lnTo>
                <a:lnTo>
                  <a:pt x="517029" y="382676"/>
                </a:lnTo>
                <a:lnTo>
                  <a:pt x="507847" y="382930"/>
                </a:lnTo>
                <a:lnTo>
                  <a:pt x="499135" y="383654"/>
                </a:lnTo>
                <a:lnTo>
                  <a:pt x="461518" y="393915"/>
                </a:lnTo>
                <a:lnTo>
                  <a:pt x="422567" y="420674"/>
                </a:lnTo>
                <a:lnTo>
                  <a:pt x="452805" y="456539"/>
                </a:lnTo>
                <a:lnTo>
                  <a:pt x="460578" y="450469"/>
                </a:lnTo>
                <a:lnTo>
                  <a:pt x="468223" y="445096"/>
                </a:lnTo>
                <a:lnTo>
                  <a:pt x="505396" y="429958"/>
                </a:lnTo>
                <a:lnTo>
                  <a:pt x="513016" y="429514"/>
                </a:lnTo>
                <a:lnTo>
                  <a:pt x="522909" y="429514"/>
                </a:lnTo>
                <a:lnTo>
                  <a:pt x="545388" y="461086"/>
                </a:lnTo>
                <a:lnTo>
                  <a:pt x="545388" y="468045"/>
                </a:lnTo>
                <a:lnTo>
                  <a:pt x="528269" y="503377"/>
                </a:lnTo>
                <a:lnTo>
                  <a:pt x="489737" y="545388"/>
                </a:lnTo>
                <a:lnTo>
                  <a:pt x="423367" y="612559"/>
                </a:lnTo>
                <a:lnTo>
                  <a:pt x="423367" y="651357"/>
                </a:lnTo>
                <a:lnTo>
                  <a:pt x="608279" y="651357"/>
                </a:lnTo>
                <a:lnTo>
                  <a:pt x="608279" y="603999"/>
                </a:lnTo>
                <a:close/>
              </a:path>
              <a:path w="1028700" h="1028700">
                <a:moveTo>
                  <a:pt x="1028700" y="514350"/>
                </a:moveTo>
                <a:lnTo>
                  <a:pt x="1026591" y="467588"/>
                </a:lnTo>
                <a:lnTo>
                  <a:pt x="1020406" y="421995"/>
                </a:lnTo>
                <a:lnTo>
                  <a:pt x="1010297" y="377748"/>
                </a:lnTo>
                <a:lnTo>
                  <a:pt x="998194" y="340334"/>
                </a:lnTo>
                <a:lnTo>
                  <a:pt x="998194" y="514350"/>
                </a:lnTo>
                <a:lnTo>
                  <a:pt x="995972" y="560882"/>
                </a:lnTo>
                <a:lnTo>
                  <a:pt x="995946" y="561098"/>
                </a:lnTo>
                <a:lnTo>
                  <a:pt x="989457" y="606171"/>
                </a:lnTo>
                <a:lnTo>
                  <a:pt x="989330" y="606691"/>
                </a:lnTo>
                <a:lnTo>
                  <a:pt x="978839" y="650024"/>
                </a:lnTo>
                <a:lnTo>
                  <a:pt x="964323" y="692238"/>
                </a:lnTo>
                <a:lnTo>
                  <a:pt x="946124" y="732586"/>
                </a:lnTo>
                <a:lnTo>
                  <a:pt x="924445" y="770890"/>
                </a:lnTo>
                <a:lnTo>
                  <a:pt x="899477" y="806932"/>
                </a:lnTo>
                <a:lnTo>
                  <a:pt x="871435" y="840511"/>
                </a:lnTo>
                <a:lnTo>
                  <a:pt x="840524" y="871423"/>
                </a:lnTo>
                <a:lnTo>
                  <a:pt x="806945" y="899464"/>
                </a:lnTo>
                <a:lnTo>
                  <a:pt x="770902" y="924433"/>
                </a:lnTo>
                <a:lnTo>
                  <a:pt x="732599" y="946111"/>
                </a:lnTo>
                <a:lnTo>
                  <a:pt x="692238" y="964323"/>
                </a:lnTo>
                <a:lnTo>
                  <a:pt x="650036" y="978827"/>
                </a:lnTo>
                <a:lnTo>
                  <a:pt x="606183" y="989444"/>
                </a:lnTo>
                <a:lnTo>
                  <a:pt x="560882" y="995972"/>
                </a:lnTo>
                <a:lnTo>
                  <a:pt x="514350" y="998181"/>
                </a:lnTo>
                <a:lnTo>
                  <a:pt x="467817" y="995972"/>
                </a:lnTo>
                <a:lnTo>
                  <a:pt x="422529" y="989444"/>
                </a:lnTo>
                <a:lnTo>
                  <a:pt x="378675" y="978827"/>
                </a:lnTo>
                <a:lnTo>
                  <a:pt x="336461" y="964323"/>
                </a:lnTo>
                <a:lnTo>
                  <a:pt x="296100" y="946111"/>
                </a:lnTo>
                <a:lnTo>
                  <a:pt x="257797" y="924433"/>
                </a:lnTo>
                <a:lnTo>
                  <a:pt x="221754" y="899464"/>
                </a:lnTo>
                <a:lnTo>
                  <a:pt x="188175" y="871423"/>
                </a:lnTo>
                <a:lnTo>
                  <a:pt x="157264" y="840511"/>
                </a:lnTo>
                <a:lnTo>
                  <a:pt x="129222" y="806932"/>
                </a:lnTo>
                <a:lnTo>
                  <a:pt x="104267" y="770890"/>
                </a:lnTo>
                <a:lnTo>
                  <a:pt x="82575" y="732586"/>
                </a:lnTo>
                <a:lnTo>
                  <a:pt x="64376" y="692238"/>
                </a:lnTo>
                <a:lnTo>
                  <a:pt x="49872" y="650024"/>
                </a:lnTo>
                <a:lnTo>
                  <a:pt x="39243" y="606171"/>
                </a:lnTo>
                <a:lnTo>
                  <a:pt x="32727" y="560882"/>
                </a:lnTo>
                <a:lnTo>
                  <a:pt x="30505" y="514350"/>
                </a:lnTo>
                <a:lnTo>
                  <a:pt x="32727" y="467804"/>
                </a:lnTo>
                <a:lnTo>
                  <a:pt x="32766" y="467588"/>
                </a:lnTo>
                <a:lnTo>
                  <a:pt x="39243" y="422516"/>
                </a:lnTo>
                <a:lnTo>
                  <a:pt x="39370" y="421995"/>
                </a:lnTo>
                <a:lnTo>
                  <a:pt x="49872" y="378663"/>
                </a:lnTo>
                <a:lnTo>
                  <a:pt x="64376" y="336448"/>
                </a:lnTo>
                <a:lnTo>
                  <a:pt x="82575" y="296100"/>
                </a:lnTo>
                <a:lnTo>
                  <a:pt x="104267" y="257797"/>
                </a:lnTo>
                <a:lnTo>
                  <a:pt x="129222" y="221754"/>
                </a:lnTo>
                <a:lnTo>
                  <a:pt x="157264" y="188175"/>
                </a:lnTo>
                <a:lnTo>
                  <a:pt x="188175" y="157264"/>
                </a:lnTo>
                <a:lnTo>
                  <a:pt x="221754" y="129222"/>
                </a:lnTo>
                <a:lnTo>
                  <a:pt x="257797" y="104254"/>
                </a:lnTo>
                <a:lnTo>
                  <a:pt x="296100" y="82575"/>
                </a:lnTo>
                <a:lnTo>
                  <a:pt x="336461" y="64363"/>
                </a:lnTo>
                <a:lnTo>
                  <a:pt x="378675" y="49860"/>
                </a:lnTo>
                <a:lnTo>
                  <a:pt x="422529" y="39243"/>
                </a:lnTo>
                <a:lnTo>
                  <a:pt x="467817" y="32715"/>
                </a:lnTo>
                <a:lnTo>
                  <a:pt x="514350" y="30505"/>
                </a:lnTo>
                <a:lnTo>
                  <a:pt x="560882" y="32715"/>
                </a:lnTo>
                <a:lnTo>
                  <a:pt x="606183" y="39243"/>
                </a:lnTo>
                <a:lnTo>
                  <a:pt x="650036" y="49860"/>
                </a:lnTo>
                <a:lnTo>
                  <a:pt x="692238" y="64363"/>
                </a:lnTo>
                <a:lnTo>
                  <a:pt x="732599" y="82575"/>
                </a:lnTo>
                <a:lnTo>
                  <a:pt x="770902" y="104254"/>
                </a:lnTo>
                <a:lnTo>
                  <a:pt x="806945" y="129222"/>
                </a:lnTo>
                <a:lnTo>
                  <a:pt x="840524" y="157264"/>
                </a:lnTo>
                <a:lnTo>
                  <a:pt x="871435" y="188175"/>
                </a:lnTo>
                <a:lnTo>
                  <a:pt x="899477" y="221754"/>
                </a:lnTo>
                <a:lnTo>
                  <a:pt x="924445" y="257797"/>
                </a:lnTo>
                <a:lnTo>
                  <a:pt x="946124" y="296100"/>
                </a:lnTo>
                <a:lnTo>
                  <a:pt x="964323" y="336448"/>
                </a:lnTo>
                <a:lnTo>
                  <a:pt x="978839" y="378663"/>
                </a:lnTo>
                <a:lnTo>
                  <a:pt x="989457" y="422516"/>
                </a:lnTo>
                <a:lnTo>
                  <a:pt x="995972" y="467804"/>
                </a:lnTo>
                <a:lnTo>
                  <a:pt x="998194" y="514350"/>
                </a:lnTo>
                <a:lnTo>
                  <a:pt x="998194" y="340334"/>
                </a:lnTo>
                <a:lnTo>
                  <a:pt x="979106" y="294030"/>
                </a:lnTo>
                <a:lnTo>
                  <a:pt x="958392" y="254914"/>
                </a:lnTo>
                <a:lnTo>
                  <a:pt x="934491" y="217893"/>
                </a:lnTo>
                <a:lnTo>
                  <a:pt x="907605" y="183121"/>
                </a:lnTo>
                <a:lnTo>
                  <a:pt x="877900" y="150787"/>
                </a:lnTo>
                <a:lnTo>
                  <a:pt x="845578" y="121094"/>
                </a:lnTo>
                <a:lnTo>
                  <a:pt x="810806" y="94208"/>
                </a:lnTo>
                <a:lnTo>
                  <a:pt x="773772" y="70307"/>
                </a:lnTo>
                <a:lnTo>
                  <a:pt x="734669" y="49580"/>
                </a:lnTo>
                <a:lnTo>
                  <a:pt x="693661" y="32219"/>
                </a:lnTo>
                <a:lnTo>
                  <a:pt x="688352" y="30505"/>
                </a:lnTo>
                <a:lnTo>
                  <a:pt x="650951" y="18389"/>
                </a:lnTo>
                <a:lnTo>
                  <a:pt x="606704" y="8293"/>
                </a:lnTo>
                <a:lnTo>
                  <a:pt x="561111" y="2095"/>
                </a:lnTo>
                <a:lnTo>
                  <a:pt x="514350" y="0"/>
                </a:lnTo>
                <a:lnTo>
                  <a:pt x="467588" y="2095"/>
                </a:lnTo>
                <a:lnTo>
                  <a:pt x="422008" y="8293"/>
                </a:lnTo>
                <a:lnTo>
                  <a:pt x="377761" y="18389"/>
                </a:lnTo>
                <a:lnTo>
                  <a:pt x="335038" y="32219"/>
                </a:lnTo>
                <a:lnTo>
                  <a:pt x="294030" y="49580"/>
                </a:lnTo>
                <a:lnTo>
                  <a:pt x="254927" y="70307"/>
                </a:lnTo>
                <a:lnTo>
                  <a:pt x="217893" y="94208"/>
                </a:lnTo>
                <a:lnTo>
                  <a:pt x="183121" y="121094"/>
                </a:lnTo>
                <a:lnTo>
                  <a:pt x="150799" y="150787"/>
                </a:lnTo>
                <a:lnTo>
                  <a:pt x="121107" y="183121"/>
                </a:lnTo>
                <a:lnTo>
                  <a:pt x="94208" y="217893"/>
                </a:lnTo>
                <a:lnTo>
                  <a:pt x="70319" y="254914"/>
                </a:lnTo>
                <a:lnTo>
                  <a:pt x="49593" y="294030"/>
                </a:lnTo>
                <a:lnTo>
                  <a:pt x="32232" y="335026"/>
                </a:lnTo>
                <a:lnTo>
                  <a:pt x="18402" y="377748"/>
                </a:lnTo>
                <a:lnTo>
                  <a:pt x="8305" y="421995"/>
                </a:lnTo>
                <a:lnTo>
                  <a:pt x="2108" y="467588"/>
                </a:lnTo>
                <a:lnTo>
                  <a:pt x="0" y="514350"/>
                </a:lnTo>
                <a:lnTo>
                  <a:pt x="2108" y="561098"/>
                </a:lnTo>
                <a:lnTo>
                  <a:pt x="8305" y="606691"/>
                </a:lnTo>
                <a:lnTo>
                  <a:pt x="18402" y="650938"/>
                </a:lnTo>
                <a:lnTo>
                  <a:pt x="32232" y="693661"/>
                </a:lnTo>
                <a:lnTo>
                  <a:pt x="49593" y="734656"/>
                </a:lnTo>
                <a:lnTo>
                  <a:pt x="70319" y="773772"/>
                </a:lnTo>
                <a:lnTo>
                  <a:pt x="94208" y="810793"/>
                </a:lnTo>
                <a:lnTo>
                  <a:pt x="121107" y="845566"/>
                </a:lnTo>
                <a:lnTo>
                  <a:pt x="150799" y="877900"/>
                </a:lnTo>
                <a:lnTo>
                  <a:pt x="183121" y="907592"/>
                </a:lnTo>
                <a:lnTo>
                  <a:pt x="217893" y="934478"/>
                </a:lnTo>
                <a:lnTo>
                  <a:pt x="254927" y="958380"/>
                </a:lnTo>
                <a:lnTo>
                  <a:pt x="294030" y="979106"/>
                </a:lnTo>
                <a:lnTo>
                  <a:pt x="335038" y="996467"/>
                </a:lnTo>
                <a:lnTo>
                  <a:pt x="377761" y="1010297"/>
                </a:lnTo>
                <a:lnTo>
                  <a:pt x="422008" y="1020394"/>
                </a:lnTo>
                <a:lnTo>
                  <a:pt x="467588" y="1026591"/>
                </a:lnTo>
                <a:lnTo>
                  <a:pt x="514350" y="1028700"/>
                </a:lnTo>
                <a:lnTo>
                  <a:pt x="561111" y="1026591"/>
                </a:lnTo>
                <a:lnTo>
                  <a:pt x="606704" y="1020394"/>
                </a:lnTo>
                <a:lnTo>
                  <a:pt x="650951" y="1010297"/>
                </a:lnTo>
                <a:lnTo>
                  <a:pt x="688352" y="998181"/>
                </a:lnTo>
                <a:lnTo>
                  <a:pt x="693661" y="996467"/>
                </a:lnTo>
                <a:lnTo>
                  <a:pt x="734669" y="979106"/>
                </a:lnTo>
                <a:lnTo>
                  <a:pt x="773772" y="958380"/>
                </a:lnTo>
                <a:lnTo>
                  <a:pt x="810806" y="934478"/>
                </a:lnTo>
                <a:lnTo>
                  <a:pt x="845578" y="907592"/>
                </a:lnTo>
                <a:lnTo>
                  <a:pt x="877900" y="877900"/>
                </a:lnTo>
                <a:lnTo>
                  <a:pt x="907605" y="845566"/>
                </a:lnTo>
                <a:lnTo>
                  <a:pt x="934491" y="810793"/>
                </a:lnTo>
                <a:lnTo>
                  <a:pt x="958392" y="773772"/>
                </a:lnTo>
                <a:lnTo>
                  <a:pt x="979106" y="734656"/>
                </a:lnTo>
                <a:lnTo>
                  <a:pt x="996480" y="693661"/>
                </a:lnTo>
                <a:lnTo>
                  <a:pt x="1010297" y="650938"/>
                </a:lnTo>
                <a:lnTo>
                  <a:pt x="1020406" y="606691"/>
                </a:lnTo>
                <a:lnTo>
                  <a:pt x="1020470" y="606171"/>
                </a:lnTo>
                <a:lnTo>
                  <a:pt x="1026591" y="561098"/>
                </a:lnTo>
                <a:lnTo>
                  <a:pt x="1026604" y="560882"/>
                </a:lnTo>
                <a:lnTo>
                  <a:pt x="1028700" y="5143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16015" y="422654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605866" y="574294"/>
                </a:moveTo>
                <a:lnTo>
                  <a:pt x="589280" y="532549"/>
                </a:lnTo>
                <a:lnTo>
                  <a:pt x="540842" y="513016"/>
                </a:lnTo>
                <a:lnTo>
                  <a:pt x="540842" y="511949"/>
                </a:lnTo>
                <a:lnTo>
                  <a:pt x="583120" y="488124"/>
                </a:lnTo>
                <a:lnTo>
                  <a:pt x="598106" y="445846"/>
                </a:lnTo>
                <a:lnTo>
                  <a:pt x="596607" y="431838"/>
                </a:lnTo>
                <a:lnTo>
                  <a:pt x="574027" y="399808"/>
                </a:lnTo>
                <a:lnTo>
                  <a:pt x="528408" y="384276"/>
                </a:lnTo>
                <a:lnTo>
                  <a:pt x="508990" y="383222"/>
                </a:lnTo>
                <a:lnTo>
                  <a:pt x="484759" y="384835"/>
                </a:lnTo>
                <a:lnTo>
                  <a:pt x="462254" y="389674"/>
                </a:lnTo>
                <a:lnTo>
                  <a:pt x="441515" y="397789"/>
                </a:lnTo>
                <a:lnTo>
                  <a:pt x="422554" y="409181"/>
                </a:lnTo>
                <a:lnTo>
                  <a:pt x="448513" y="447713"/>
                </a:lnTo>
                <a:lnTo>
                  <a:pt x="456539" y="442849"/>
                </a:lnTo>
                <a:lnTo>
                  <a:pt x="464197" y="438721"/>
                </a:lnTo>
                <a:lnTo>
                  <a:pt x="504977" y="428447"/>
                </a:lnTo>
                <a:lnTo>
                  <a:pt x="521487" y="430314"/>
                </a:lnTo>
                <a:lnTo>
                  <a:pt x="533273" y="435902"/>
                </a:lnTo>
                <a:lnTo>
                  <a:pt x="540359" y="445274"/>
                </a:lnTo>
                <a:lnTo>
                  <a:pt x="542709" y="458419"/>
                </a:lnTo>
                <a:lnTo>
                  <a:pt x="541807" y="467512"/>
                </a:lnTo>
                <a:lnTo>
                  <a:pt x="510260" y="492010"/>
                </a:lnTo>
                <a:lnTo>
                  <a:pt x="483565" y="494017"/>
                </a:lnTo>
                <a:lnTo>
                  <a:pt x="463232" y="494017"/>
                </a:lnTo>
                <a:lnTo>
                  <a:pt x="463232" y="536829"/>
                </a:lnTo>
                <a:lnTo>
                  <a:pt x="483298" y="536829"/>
                </a:lnTo>
                <a:lnTo>
                  <a:pt x="498805" y="537286"/>
                </a:lnTo>
                <a:lnTo>
                  <a:pt x="538416" y="549262"/>
                </a:lnTo>
                <a:lnTo>
                  <a:pt x="546989" y="571080"/>
                </a:lnTo>
                <a:lnTo>
                  <a:pt x="546188" y="580821"/>
                </a:lnTo>
                <a:lnTo>
                  <a:pt x="517017" y="608317"/>
                </a:lnTo>
                <a:lnTo>
                  <a:pt x="492937" y="610692"/>
                </a:lnTo>
                <a:lnTo>
                  <a:pt x="483857" y="610387"/>
                </a:lnTo>
                <a:lnTo>
                  <a:pt x="438480" y="600290"/>
                </a:lnTo>
                <a:lnTo>
                  <a:pt x="422287" y="593293"/>
                </a:lnTo>
                <a:lnTo>
                  <a:pt x="422287" y="640930"/>
                </a:lnTo>
                <a:lnTo>
                  <a:pt x="439585" y="647103"/>
                </a:lnTo>
                <a:lnTo>
                  <a:pt x="458152" y="651535"/>
                </a:lnTo>
                <a:lnTo>
                  <a:pt x="477913" y="654215"/>
                </a:lnTo>
                <a:lnTo>
                  <a:pt x="498817" y="655116"/>
                </a:lnTo>
                <a:lnTo>
                  <a:pt x="523049" y="653770"/>
                </a:lnTo>
                <a:lnTo>
                  <a:pt x="562686" y="643039"/>
                </a:lnTo>
                <a:lnTo>
                  <a:pt x="598881" y="608215"/>
                </a:lnTo>
                <a:lnTo>
                  <a:pt x="604113" y="592315"/>
                </a:lnTo>
                <a:lnTo>
                  <a:pt x="605866" y="574294"/>
                </a:lnTo>
                <a:close/>
              </a:path>
              <a:path w="1028700" h="1028700">
                <a:moveTo>
                  <a:pt x="1028700" y="514350"/>
                </a:moveTo>
                <a:lnTo>
                  <a:pt x="1026591" y="467601"/>
                </a:lnTo>
                <a:lnTo>
                  <a:pt x="1020394" y="422008"/>
                </a:lnTo>
                <a:lnTo>
                  <a:pt x="1010297" y="377761"/>
                </a:lnTo>
                <a:lnTo>
                  <a:pt x="998181" y="340347"/>
                </a:lnTo>
                <a:lnTo>
                  <a:pt x="998181" y="514350"/>
                </a:lnTo>
                <a:lnTo>
                  <a:pt x="995972" y="560882"/>
                </a:lnTo>
                <a:lnTo>
                  <a:pt x="995934" y="561111"/>
                </a:lnTo>
                <a:lnTo>
                  <a:pt x="989444" y="606183"/>
                </a:lnTo>
                <a:lnTo>
                  <a:pt x="989317" y="606704"/>
                </a:lnTo>
                <a:lnTo>
                  <a:pt x="978827" y="650036"/>
                </a:lnTo>
                <a:lnTo>
                  <a:pt x="964323" y="692238"/>
                </a:lnTo>
                <a:lnTo>
                  <a:pt x="946124" y="732599"/>
                </a:lnTo>
                <a:lnTo>
                  <a:pt x="924433" y="770902"/>
                </a:lnTo>
                <a:lnTo>
                  <a:pt x="899464" y="806945"/>
                </a:lnTo>
                <a:lnTo>
                  <a:pt x="871423" y="840524"/>
                </a:lnTo>
                <a:lnTo>
                  <a:pt x="840511" y="871435"/>
                </a:lnTo>
                <a:lnTo>
                  <a:pt x="806932" y="899477"/>
                </a:lnTo>
                <a:lnTo>
                  <a:pt x="770890" y="924445"/>
                </a:lnTo>
                <a:lnTo>
                  <a:pt x="732586" y="946124"/>
                </a:lnTo>
                <a:lnTo>
                  <a:pt x="692238" y="964323"/>
                </a:lnTo>
                <a:lnTo>
                  <a:pt x="650024" y="978839"/>
                </a:lnTo>
                <a:lnTo>
                  <a:pt x="606171" y="989457"/>
                </a:lnTo>
                <a:lnTo>
                  <a:pt x="560882" y="995972"/>
                </a:lnTo>
                <a:lnTo>
                  <a:pt x="514350" y="998194"/>
                </a:lnTo>
                <a:lnTo>
                  <a:pt x="467817" y="995972"/>
                </a:lnTo>
                <a:lnTo>
                  <a:pt x="422516" y="989457"/>
                </a:lnTo>
                <a:lnTo>
                  <a:pt x="378663" y="978839"/>
                </a:lnTo>
                <a:lnTo>
                  <a:pt x="336461" y="964323"/>
                </a:lnTo>
                <a:lnTo>
                  <a:pt x="296100" y="946124"/>
                </a:lnTo>
                <a:lnTo>
                  <a:pt x="257797" y="924445"/>
                </a:lnTo>
                <a:lnTo>
                  <a:pt x="221754" y="899477"/>
                </a:lnTo>
                <a:lnTo>
                  <a:pt x="188175" y="871435"/>
                </a:lnTo>
                <a:lnTo>
                  <a:pt x="157264" y="840524"/>
                </a:lnTo>
                <a:lnTo>
                  <a:pt x="129222" y="806945"/>
                </a:lnTo>
                <a:lnTo>
                  <a:pt x="104254" y="770902"/>
                </a:lnTo>
                <a:lnTo>
                  <a:pt x="82575" y="732599"/>
                </a:lnTo>
                <a:lnTo>
                  <a:pt x="64376" y="692238"/>
                </a:lnTo>
                <a:lnTo>
                  <a:pt x="49860" y="650036"/>
                </a:lnTo>
                <a:lnTo>
                  <a:pt x="39243" y="606183"/>
                </a:lnTo>
                <a:lnTo>
                  <a:pt x="32715" y="560882"/>
                </a:lnTo>
                <a:lnTo>
                  <a:pt x="30505" y="514350"/>
                </a:lnTo>
                <a:lnTo>
                  <a:pt x="32715" y="467817"/>
                </a:lnTo>
                <a:lnTo>
                  <a:pt x="32753" y="467601"/>
                </a:lnTo>
                <a:lnTo>
                  <a:pt x="39243" y="422529"/>
                </a:lnTo>
                <a:lnTo>
                  <a:pt x="39370" y="422008"/>
                </a:lnTo>
                <a:lnTo>
                  <a:pt x="49860" y="378675"/>
                </a:lnTo>
                <a:lnTo>
                  <a:pt x="64376" y="336461"/>
                </a:lnTo>
                <a:lnTo>
                  <a:pt x="82575" y="296100"/>
                </a:lnTo>
                <a:lnTo>
                  <a:pt x="104254" y="257797"/>
                </a:lnTo>
                <a:lnTo>
                  <a:pt x="129222" y="221754"/>
                </a:lnTo>
                <a:lnTo>
                  <a:pt x="157264" y="188175"/>
                </a:lnTo>
                <a:lnTo>
                  <a:pt x="188175" y="157264"/>
                </a:lnTo>
                <a:lnTo>
                  <a:pt x="221754" y="129222"/>
                </a:lnTo>
                <a:lnTo>
                  <a:pt x="257797" y="104267"/>
                </a:lnTo>
                <a:lnTo>
                  <a:pt x="296100" y="82575"/>
                </a:lnTo>
                <a:lnTo>
                  <a:pt x="336461" y="64376"/>
                </a:lnTo>
                <a:lnTo>
                  <a:pt x="378663" y="49872"/>
                </a:lnTo>
                <a:lnTo>
                  <a:pt x="422516" y="39243"/>
                </a:lnTo>
                <a:lnTo>
                  <a:pt x="467817" y="32727"/>
                </a:lnTo>
                <a:lnTo>
                  <a:pt x="514350" y="30505"/>
                </a:lnTo>
                <a:lnTo>
                  <a:pt x="560882" y="32727"/>
                </a:lnTo>
                <a:lnTo>
                  <a:pt x="606171" y="39243"/>
                </a:lnTo>
                <a:lnTo>
                  <a:pt x="650024" y="49872"/>
                </a:lnTo>
                <a:lnTo>
                  <a:pt x="692238" y="64376"/>
                </a:lnTo>
                <a:lnTo>
                  <a:pt x="732586" y="82575"/>
                </a:lnTo>
                <a:lnTo>
                  <a:pt x="770890" y="104267"/>
                </a:lnTo>
                <a:lnTo>
                  <a:pt x="806932" y="129222"/>
                </a:lnTo>
                <a:lnTo>
                  <a:pt x="840511" y="157264"/>
                </a:lnTo>
                <a:lnTo>
                  <a:pt x="871423" y="188175"/>
                </a:lnTo>
                <a:lnTo>
                  <a:pt x="899464" y="221754"/>
                </a:lnTo>
                <a:lnTo>
                  <a:pt x="924433" y="257797"/>
                </a:lnTo>
                <a:lnTo>
                  <a:pt x="946124" y="296100"/>
                </a:lnTo>
                <a:lnTo>
                  <a:pt x="964323" y="336461"/>
                </a:lnTo>
                <a:lnTo>
                  <a:pt x="978827" y="378675"/>
                </a:lnTo>
                <a:lnTo>
                  <a:pt x="989444" y="422529"/>
                </a:lnTo>
                <a:lnTo>
                  <a:pt x="995972" y="467817"/>
                </a:lnTo>
                <a:lnTo>
                  <a:pt x="998181" y="514350"/>
                </a:lnTo>
                <a:lnTo>
                  <a:pt x="998181" y="340347"/>
                </a:lnTo>
                <a:lnTo>
                  <a:pt x="979106" y="294030"/>
                </a:lnTo>
                <a:lnTo>
                  <a:pt x="958380" y="254927"/>
                </a:lnTo>
                <a:lnTo>
                  <a:pt x="934478" y="217893"/>
                </a:lnTo>
                <a:lnTo>
                  <a:pt x="907592" y="183121"/>
                </a:lnTo>
                <a:lnTo>
                  <a:pt x="877900" y="150799"/>
                </a:lnTo>
                <a:lnTo>
                  <a:pt x="845566" y="121107"/>
                </a:lnTo>
                <a:lnTo>
                  <a:pt x="810806" y="94208"/>
                </a:lnTo>
                <a:lnTo>
                  <a:pt x="773772" y="70319"/>
                </a:lnTo>
                <a:lnTo>
                  <a:pt x="734656" y="49593"/>
                </a:lnTo>
                <a:lnTo>
                  <a:pt x="693661" y="32232"/>
                </a:lnTo>
                <a:lnTo>
                  <a:pt x="650938" y="18402"/>
                </a:lnTo>
                <a:lnTo>
                  <a:pt x="606691" y="8305"/>
                </a:lnTo>
                <a:lnTo>
                  <a:pt x="561098" y="2108"/>
                </a:lnTo>
                <a:lnTo>
                  <a:pt x="514350" y="0"/>
                </a:lnTo>
                <a:lnTo>
                  <a:pt x="467588" y="2108"/>
                </a:lnTo>
                <a:lnTo>
                  <a:pt x="421995" y="8305"/>
                </a:lnTo>
                <a:lnTo>
                  <a:pt x="377748" y="18402"/>
                </a:lnTo>
                <a:lnTo>
                  <a:pt x="335038" y="32232"/>
                </a:lnTo>
                <a:lnTo>
                  <a:pt x="294030" y="49593"/>
                </a:lnTo>
                <a:lnTo>
                  <a:pt x="254914" y="70319"/>
                </a:lnTo>
                <a:lnTo>
                  <a:pt x="217893" y="94208"/>
                </a:lnTo>
                <a:lnTo>
                  <a:pt x="183121" y="121107"/>
                </a:lnTo>
                <a:lnTo>
                  <a:pt x="150799" y="150799"/>
                </a:lnTo>
                <a:lnTo>
                  <a:pt x="121094" y="183121"/>
                </a:lnTo>
                <a:lnTo>
                  <a:pt x="94208" y="217893"/>
                </a:lnTo>
                <a:lnTo>
                  <a:pt x="70307" y="254927"/>
                </a:lnTo>
                <a:lnTo>
                  <a:pt x="49580" y="294030"/>
                </a:lnTo>
                <a:lnTo>
                  <a:pt x="32219" y="335038"/>
                </a:lnTo>
                <a:lnTo>
                  <a:pt x="18389" y="377761"/>
                </a:lnTo>
                <a:lnTo>
                  <a:pt x="8293" y="422008"/>
                </a:lnTo>
                <a:lnTo>
                  <a:pt x="8229" y="422529"/>
                </a:lnTo>
                <a:lnTo>
                  <a:pt x="2095" y="467601"/>
                </a:lnTo>
                <a:lnTo>
                  <a:pt x="2095" y="467817"/>
                </a:lnTo>
                <a:lnTo>
                  <a:pt x="0" y="514350"/>
                </a:lnTo>
                <a:lnTo>
                  <a:pt x="2095" y="561111"/>
                </a:lnTo>
                <a:lnTo>
                  <a:pt x="8293" y="606704"/>
                </a:lnTo>
                <a:lnTo>
                  <a:pt x="18389" y="650951"/>
                </a:lnTo>
                <a:lnTo>
                  <a:pt x="32219" y="693661"/>
                </a:lnTo>
                <a:lnTo>
                  <a:pt x="49580" y="734669"/>
                </a:lnTo>
                <a:lnTo>
                  <a:pt x="70307" y="773772"/>
                </a:lnTo>
                <a:lnTo>
                  <a:pt x="94208" y="810806"/>
                </a:lnTo>
                <a:lnTo>
                  <a:pt x="121094" y="845578"/>
                </a:lnTo>
                <a:lnTo>
                  <a:pt x="150799" y="877900"/>
                </a:lnTo>
                <a:lnTo>
                  <a:pt x="183121" y="907605"/>
                </a:lnTo>
                <a:lnTo>
                  <a:pt x="217893" y="934491"/>
                </a:lnTo>
                <a:lnTo>
                  <a:pt x="254914" y="958392"/>
                </a:lnTo>
                <a:lnTo>
                  <a:pt x="294030" y="979106"/>
                </a:lnTo>
                <a:lnTo>
                  <a:pt x="335038" y="996480"/>
                </a:lnTo>
                <a:lnTo>
                  <a:pt x="377748" y="1010297"/>
                </a:lnTo>
                <a:lnTo>
                  <a:pt x="421995" y="1020406"/>
                </a:lnTo>
                <a:lnTo>
                  <a:pt x="467588" y="1026591"/>
                </a:lnTo>
                <a:lnTo>
                  <a:pt x="514350" y="1028700"/>
                </a:lnTo>
                <a:lnTo>
                  <a:pt x="561098" y="1026591"/>
                </a:lnTo>
                <a:lnTo>
                  <a:pt x="606691" y="1020406"/>
                </a:lnTo>
                <a:lnTo>
                  <a:pt x="650938" y="1010297"/>
                </a:lnTo>
                <a:lnTo>
                  <a:pt x="688352" y="998194"/>
                </a:lnTo>
                <a:lnTo>
                  <a:pt x="693661" y="996480"/>
                </a:lnTo>
                <a:lnTo>
                  <a:pt x="734656" y="979106"/>
                </a:lnTo>
                <a:lnTo>
                  <a:pt x="773772" y="958392"/>
                </a:lnTo>
                <a:lnTo>
                  <a:pt x="810806" y="934491"/>
                </a:lnTo>
                <a:lnTo>
                  <a:pt x="845566" y="907605"/>
                </a:lnTo>
                <a:lnTo>
                  <a:pt x="877900" y="877900"/>
                </a:lnTo>
                <a:lnTo>
                  <a:pt x="907592" y="845578"/>
                </a:lnTo>
                <a:lnTo>
                  <a:pt x="934478" y="810806"/>
                </a:lnTo>
                <a:lnTo>
                  <a:pt x="958380" y="773772"/>
                </a:lnTo>
                <a:lnTo>
                  <a:pt x="979106" y="734669"/>
                </a:lnTo>
                <a:lnTo>
                  <a:pt x="996467" y="693661"/>
                </a:lnTo>
                <a:lnTo>
                  <a:pt x="1010297" y="650951"/>
                </a:lnTo>
                <a:lnTo>
                  <a:pt x="1020394" y="606704"/>
                </a:lnTo>
                <a:lnTo>
                  <a:pt x="1026591" y="561111"/>
                </a:lnTo>
                <a:lnTo>
                  <a:pt x="1026604" y="560882"/>
                </a:lnTo>
                <a:lnTo>
                  <a:pt x="1028700" y="5143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96502" y="4492103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682713" y="614603"/>
                </a:moveTo>
                <a:lnTo>
                  <a:pt x="647319" y="614603"/>
                </a:lnTo>
                <a:lnTo>
                  <a:pt x="647319" y="500722"/>
                </a:lnTo>
                <a:lnTo>
                  <a:pt x="647319" y="429653"/>
                </a:lnTo>
                <a:lnTo>
                  <a:pt x="590232" y="429653"/>
                </a:lnTo>
                <a:lnTo>
                  <a:pt x="588746" y="431850"/>
                </a:lnTo>
                <a:lnTo>
                  <a:pt x="588746" y="500722"/>
                </a:lnTo>
                <a:lnTo>
                  <a:pt x="588467" y="503961"/>
                </a:lnTo>
                <a:lnTo>
                  <a:pt x="586587" y="549300"/>
                </a:lnTo>
                <a:lnTo>
                  <a:pt x="586371" y="614311"/>
                </a:lnTo>
                <a:lnTo>
                  <a:pt x="515594" y="614311"/>
                </a:lnTo>
                <a:lnTo>
                  <a:pt x="569417" y="532841"/>
                </a:lnTo>
                <a:lnTo>
                  <a:pt x="587260" y="500722"/>
                </a:lnTo>
                <a:lnTo>
                  <a:pt x="588746" y="500722"/>
                </a:lnTo>
                <a:lnTo>
                  <a:pt x="588746" y="431850"/>
                </a:lnTo>
                <a:lnTo>
                  <a:pt x="461187" y="619658"/>
                </a:lnTo>
                <a:lnTo>
                  <a:pt x="461187" y="662774"/>
                </a:lnTo>
                <a:lnTo>
                  <a:pt x="586663" y="662774"/>
                </a:lnTo>
                <a:lnTo>
                  <a:pt x="586663" y="723734"/>
                </a:lnTo>
                <a:lnTo>
                  <a:pt x="647319" y="723734"/>
                </a:lnTo>
                <a:lnTo>
                  <a:pt x="647319" y="662774"/>
                </a:lnTo>
                <a:lnTo>
                  <a:pt x="682713" y="662774"/>
                </a:lnTo>
                <a:lnTo>
                  <a:pt x="682713" y="614603"/>
                </a:lnTo>
                <a:close/>
              </a:path>
              <a:path w="1143000" h="1143000">
                <a:moveTo>
                  <a:pt x="1143000" y="571500"/>
                </a:moveTo>
                <a:lnTo>
                  <a:pt x="1141107" y="524687"/>
                </a:lnTo>
                <a:lnTo>
                  <a:pt x="1135507" y="478904"/>
                </a:lnTo>
                <a:lnTo>
                  <a:pt x="1126363" y="434301"/>
                </a:lnTo>
                <a:lnTo>
                  <a:pt x="1113828" y="391020"/>
                </a:lnTo>
                <a:lnTo>
                  <a:pt x="1109103" y="378523"/>
                </a:lnTo>
                <a:lnTo>
                  <a:pt x="1109103" y="571500"/>
                </a:lnTo>
                <a:lnTo>
                  <a:pt x="1106906" y="620356"/>
                </a:lnTo>
                <a:lnTo>
                  <a:pt x="1100429" y="668007"/>
                </a:lnTo>
                <a:lnTo>
                  <a:pt x="1089863" y="714248"/>
                </a:lnTo>
                <a:lnTo>
                  <a:pt x="1075423" y="758901"/>
                </a:lnTo>
                <a:lnTo>
                  <a:pt x="1057262" y="801751"/>
                </a:lnTo>
                <a:lnTo>
                  <a:pt x="1035608" y="842632"/>
                </a:lnTo>
                <a:lnTo>
                  <a:pt x="1010627" y="881329"/>
                </a:lnTo>
                <a:lnTo>
                  <a:pt x="982522" y="917676"/>
                </a:lnTo>
                <a:lnTo>
                  <a:pt x="951471" y="951471"/>
                </a:lnTo>
                <a:lnTo>
                  <a:pt x="917689" y="982510"/>
                </a:lnTo>
                <a:lnTo>
                  <a:pt x="881341" y="1010615"/>
                </a:lnTo>
                <a:lnTo>
                  <a:pt x="842632" y="1035596"/>
                </a:lnTo>
                <a:lnTo>
                  <a:pt x="801763" y="1057262"/>
                </a:lnTo>
                <a:lnTo>
                  <a:pt x="758901" y="1075410"/>
                </a:lnTo>
                <a:lnTo>
                  <a:pt x="714260" y="1089863"/>
                </a:lnTo>
                <a:lnTo>
                  <a:pt x="668020" y="1100416"/>
                </a:lnTo>
                <a:lnTo>
                  <a:pt x="620369" y="1106893"/>
                </a:lnTo>
                <a:lnTo>
                  <a:pt x="571500" y="1109091"/>
                </a:lnTo>
                <a:lnTo>
                  <a:pt x="522630" y="1106893"/>
                </a:lnTo>
                <a:lnTo>
                  <a:pt x="474992" y="1100416"/>
                </a:lnTo>
                <a:lnTo>
                  <a:pt x="428739" y="1089863"/>
                </a:lnTo>
                <a:lnTo>
                  <a:pt x="384098" y="1075410"/>
                </a:lnTo>
                <a:lnTo>
                  <a:pt x="341236" y="1057262"/>
                </a:lnTo>
                <a:lnTo>
                  <a:pt x="300367" y="1035596"/>
                </a:lnTo>
                <a:lnTo>
                  <a:pt x="261658" y="1010615"/>
                </a:lnTo>
                <a:lnTo>
                  <a:pt x="225323" y="982510"/>
                </a:lnTo>
                <a:lnTo>
                  <a:pt x="191528" y="951471"/>
                </a:lnTo>
                <a:lnTo>
                  <a:pt x="160489" y="917676"/>
                </a:lnTo>
                <a:lnTo>
                  <a:pt x="132384" y="881329"/>
                </a:lnTo>
                <a:lnTo>
                  <a:pt x="107403" y="842632"/>
                </a:lnTo>
                <a:lnTo>
                  <a:pt x="85737" y="801751"/>
                </a:lnTo>
                <a:lnTo>
                  <a:pt x="67589" y="758901"/>
                </a:lnTo>
                <a:lnTo>
                  <a:pt x="53136" y="714248"/>
                </a:lnTo>
                <a:lnTo>
                  <a:pt x="42570" y="668007"/>
                </a:lnTo>
                <a:lnTo>
                  <a:pt x="36106" y="620356"/>
                </a:lnTo>
                <a:lnTo>
                  <a:pt x="33896" y="571500"/>
                </a:lnTo>
                <a:lnTo>
                  <a:pt x="36106" y="522630"/>
                </a:lnTo>
                <a:lnTo>
                  <a:pt x="42570" y="474980"/>
                </a:lnTo>
                <a:lnTo>
                  <a:pt x="53136" y="428739"/>
                </a:lnTo>
                <a:lnTo>
                  <a:pt x="67589" y="384086"/>
                </a:lnTo>
                <a:lnTo>
                  <a:pt x="85737" y="341236"/>
                </a:lnTo>
                <a:lnTo>
                  <a:pt x="107403" y="300355"/>
                </a:lnTo>
                <a:lnTo>
                  <a:pt x="132384" y="261658"/>
                </a:lnTo>
                <a:lnTo>
                  <a:pt x="160489" y="225310"/>
                </a:lnTo>
                <a:lnTo>
                  <a:pt x="191528" y="191528"/>
                </a:lnTo>
                <a:lnTo>
                  <a:pt x="225323" y="160477"/>
                </a:lnTo>
                <a:lnTo>
                  <a:pt x="261658" y="132372"/>
                </a:lnTo>
                <a:lnTo>
                  <a:pt x="300367" y="107391"/>
                </a:lnTo>
                <a:lnTo>
                  <a:pt x="341261" y="85725"/>
                </a:lnTo>
                <a:lnTo>
                  <a:pt x="384098" y="67576"/>
                </a:lnTo>
                <a:lnTo>
                  <a:pt x="428739" y="53124"/>
                </a:lnTo>
                <a:lnTo>
                  <a:pt x="474992" y="42570"/>
                </a:lnTo>
                <a:lnTo>
                  <a:pt x="522630" y="36093"/>
                </a:lnTo>
                <a:lnTo>
                  <a:pt x="571500" y="33896"/>
                </a:lnTo>
                <a:lnTo>
                  <a:pt x="620369" y="36093"/>
                </a:lnTo>
                <a:lnTo>
                  <a:pt x="668020" y="42570"/>
                </a:lnTo>
                <a:lnTo>
                  <a:pt x="714260" y="53124"/>
                </a:lnTo>
                <a:lnTo>
                  <a:pt x="758901" y="67576"/>
                </a:lnTo>
                <a:lnTo>
                  <a:pt x="801751" y="85725"/>
                </a:lnTo>
                <a:lnTo>
                  <a:pt x="842632" y="107391"/>
                </a:lnTo>
                <a:lnTo>
                  <a:pt x="881341" y="132372"/>
                </a:lnTo>
                <a:lnTo>
                  <a:pt x="917689" y="160477"/>
                </a:lnTo>
                <a:lnTo>
                  <a:pt x="951471" y="191528"/>
                </a:lnTo>
                <a:lnTo>
                  <a:pt x="982522" y="225310"/>
                </a:lnTo>
                <a:lnTo>
                  <a:pt x="1010627" y="261658"/>
                </a:lnTo>
                <a:lnTo>
                  <a:pt x="1035608" y="300355"/>
                </a:lnTo>
                <a:lnTo>
                  <a:pt x="1057262" y="341236"/>
                </a:lnTo>
                <a:lnTo>
                  <a:pt x="1075423" y="384086"/>
                </a:lnTo>
                <a:lnTo>
                  <a:pt x="1089863" y="428739"/>
                </a:lnTo>
                <a:lnTo>
                  <a:pt x="1100429" y="474980"/>
                </a:lnTo>
                <a:lnTo>
                  <a:pt x="1106906" y="522630"/>
                </a:lnTo>
                <a:lnTo>
                  <a:pt x="1106995" y="524687"/>
                </a:lnTo>
                <a:lnTo>
                  <a:pt x="1109103" y="571500"/>
                </a:lnTo>
                <a:lnTo>
                  <a:pt x="1109103" y="378523"/>
                </a:lnTo>
                <a:lnTo>
                  <a:pt x="1098029" y="349224"/>
                </a:lnTo>
                <a:lnTo>
                  <a:pt x="1079131" y="309054"/>
                </a:lnTo>
                <a:lnTo>
                  <a:pt x="1057275" y="270649"/>
                </a:lnTo>
                <a:lnTo>
                  <a:pt x="1032611" y="234162"/>
                </a:lnTo>
                <a:lnTo>
                  <a:pt x="1005281" y="199745"/>
                </a:lnTo>
                <a:lnTo>
                  <a:pt x="975448" y="167551"/>
                </a:lnTo>
                <a:lnTo>
                  <a:pt x="943241" y="137718"/>
                </a:lnTo>
                <a:lnTo>
                  <a:pt x="908824" y="110388"/>
                </a:lnTo>
                <a:lnTo>
                  <a:pt x="872350" y="85725"/>
                </a:lnTo>
                <a:lnTo>
                  <a:pt x="833945" y="63868"/>
                </a:lnTo>
                <a:lnTo>
                  <a:pt x="793762" y="44970"/>
                </a:lnTo>
                <a:lnTo>
                  <a:pt x="764463" y="33896"/>
                </a:lnTo>
                <a:lnTo>
                  <a:pt x="751967" y="29171"/>
                </a:lnTo>
                <a:lnTo>
                  <a:pt x="708698" y="16624"/>
                </a:lnTo>
                <a:lnTo>
                  <a:pt x="664095" y="7480"/>
                </a:lnTo>
                <a:lnTo>
                  <a:pt x="618312" y="1892"/>
                </a:lnTo>
                <a:lnTo>
                  <a:pt x="571500" y="0"/>
                </a:lnTo>
                <a:lnTo>
                  <a:pt x="524687" y="1892"/>
                </a:lnTo>
                <a:lnTo>
                  <a:pt x="478904" y="7480"/>
                </a:lnTo>
                <a:lnTo>
                  <a:pt x="434301" y="16624"/>
                </a:lnTo>
                <a:lnTo>
                  <a:pt x="391033" y="29171"/>
                </a:lnTo>
                <a:lnTo>
                  <a:pt x="349237" y="44970"/>
                </a:lnTo>
                <a:lnTo>
                  <a:pt x="309054" y="63868"/>
                </a:lnTo>
                <a:lnTo>
                  <a:pt x="270662" y="85725"/>
                </a:lnTo>
                <a:lnTo>
                  <a:pt x="234175" y="110388"/>
                </a:lnTo>
                <a:lnTo>
                  <a:pt x="199758" y="137718"/>
                </a:lnTo>
                <a:lnTo>
                  <a:pt x="167551" y="167551"/>
                </a:lnTo>
                <a:lnTo>
                  <a:pt x="137718" y="199745"/>
                </a:lnTo>
                <a:lnTo>
                  <a:pt x="110401" y="234162"/>
                </a:lnTo>
                <a:lnTo>
                  <a:pt x="85725" y="270649"/>
                </a:lnTo>
                <a:lnTo>
                  <a:pt x="63881" y="309054"/>
                </a:lnTo>
                <a:lnTo>
                  <a:pt x="44970" y="349224"/>
                </a:lnTo>
                <a:lnTo>
                  <a:pt x="29184" y="391020"/>
                </a:lnTo>
                <a:lnTo>
                  <a:pt x="16637" y="434301"/>
                </a:lnTo>
                <a:lnTo>
                  <a:pt x="7493" y="478904"/>
                </a:lnTo>
                <a:lnTo>
                  <a:pt x="1905" y="524687"/>
                </a:lnTo>
                <a:lnTo>
                  <a:pt x="0" y="571500"/>
                </a:lnTo>
                <a:lnTo>
                  <a:pt x="1905" y="618312"/>
                </a:lnTo>
                <a:lnTo>
                  <a:pt x="7493" y="664083"/>
                </a:lnTo>
                <a:lnTo>
                  <a:pt x="16637" y="708685"/>
                </a:lnTo>
                <a:lnTo>
                  <a:pt x="29184" y="751967"/>
                </a:lnTo>
                <a:lnTo>
                  <a:pt x="44970" y="793762"/>
                </a:lnTo>
                <a:lnTo>
                  <a:pt x="63881" y="833932"/>
                </a:lnTo>
                <a:lnTo>
                  <a:pt x="85725" y="872337"/>
                </a:lnTo>
                <a:lnTo>
                  <a:pt x="110401" y="908824"/>
                </a:lnTo>
                <a:lnTo>
                  <a:pt x="137718" y="943241"/>
                </a:lnTo>
                <a:lnTo>
                  <a:pt x="167551" y="975436"/>
                </a:lnTo>
                <a:lnTo>
                  <a:pt x="199758" y="1005281"/>
                </a:lnTo>
                <a:lnTo>
                  <a:pt x="234175" y="1032598"/>
                </a:lnTo>
                <a:lnTo>
                  <a:pt x="270649" y="1057262"/>
                </a:lnTo>
                <a:lnTo>
                  <a:pt x="309054" y="1079119"/>
                </a:lnTo>
                <a:lnTo>
                  <a:pt x="349237" y="1098016"/>
                </a:lnTo>
                <a:lnTo>
                  <a:pt x="391033" y="1113815"/>
                </a:lnTo>
                <a:lnTo>
                  <a:pt x="434301" y="1126363"/>
                </a:lnTo>
                <a:lnTo>
                  <a:pt x="478904" y="1135507"/>
                </a:lnTo>
                <a:lnTo>
                  <a:pt x="524687" y="1141095"/>
                </a:lnTo>
                <a:lnTo>
                  <a:pt x="571500" y="1143000"/>
                </a:lnTo>
                <a:lnTo>
                  <a:pt x="618312" y="1141095"/>
                </a:lnTo>
                <a:lnTo>
                  <a:pt x="664095" y="1135507"/>
                </a:lnTo>
                <a:lnTo>
                  <a:pt x="708698" y="1126363"/>
                </a:lnTo>
                <a:lnTo>
                  <a:pt x="751967" y="1113815"/>
                </a:lnTo>
                <a:lnTo>
                  <a:pt x="764463" y="1109091"/>
                </a:lnTo>
                <a:lnTo>
                  <a:pt x="793762" y="1098016"/>
                </a:lnTo>
                <a:lnTo>
                  <a:pt x="833945" y="1079119"/>
                </a:lnTo>
                <a:lnTo>
                  <a:pt x="872350" y="1057262"/>
                </a:lnTo>
                <a:lnTo>
                  <a:pt x="908824" y="1032598"/>
                </a:lnTo>
                <a:lnTo>
                  <a:pt x="943241" y="1005281"/>
                </a:lnTo>
                <a:lnTo>
                  <a:pt x="975448" y="975436"/>
                </a:lnTo>
                <a:lnTo>
                  <a:pt x="1005281" y="943241"/>
                </a:lnTo>
                <a:lnTo>
                  <a:pt x="1032611" y="908824"/>
                </a:lnTo>
                <a:lnTo>
                  <a:pt x="1057275" y="872337"/>
                </a:lnTo>
                <a:lnTo>
                  <a:pt x="1079131" y="833932"/>
                </a:lnTo>
                <a:lnTo>
                  <a:pt x="1098029" y="793762"/>
                </a:lnTo>
                <a:lnTo>
                  <a:pt x="1113828" y="751967"/>
                </a:lnTo>
                <a:lnTo>
                  <a:pt x="1126363" y="708685"/>
                </a:lnTo>
                <a:lnTo>
                  <a:pt x="1135507" y="664083"/>
                </a:lnTo>
                <a:lnTo>
                  <a:pt x="1141107" y="618312"/>
                </a:lnTo>
                <a:lnTo>
                  <a:pt x="1143000" y="5715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816664" y="4005769"/>
            <a:ext cx="1047750" cy="1047750"/>
          </a:xfrm>
          <a:custGeom>
            <a:avLst/>
            <a:gdLst/>
            <a:ahLst/>
            <a:cxnLst/>
            <a:rect l="l" t="t" r="r" b="b"/>
            <a:pathLst>
              <a:path w="1047750" h="1047750">
                <a:moveTo>
                  <a:pt x="614641" y="573481"/>
                </a:moveTo>
                <a:lnTo>
                  <a:pt x="601649" y="525259"/>
                </a:lnTo>
                <a:lnTo>
                  <a:pt x="564489" y="496684"/>
                </a:lnTo>
                <a:lnTo>
                  <a:pt x="529323" y="491159"/>
                </a:lnTo>
                <a:lnTo>
                  <a:pt x="521309" y="491312"/>
                </a:lnTo>
                <a:lnTo>
                  <a:pt x="514032" y="491769"/>
                </a:lnTo>
                <a:lnTo>
                  <a:pt x="507517" y="492544"/>
                </a:lnTo>
                <a:lnTo>
                  <a:pt x="501802" y="493610"/>
                </a:lnTo>
                <a:lnTo>
                  <a:pt x="495261" y="494982"/>
                </a:lnTo>
                <a:lnTo>
                  <a:pt x="500164" y="442099"/>
                </a:lnTo>
                <a:lnTo>
                  <a:pt x="596379" y="442099"/>
                </a:lnTo>
                <a:lnTo>
                  <a:pt x="596379" y="393585"/>
                </a:lnTo>
                <a:lnTo>
                  <a:pt x="450011" y="393585"/>
                </a:lnTo>
                <a:lnTo>
                  <a:pt x="439928" y="530961"/>
                </a:lnTo>
                <a:lnTo>
                  <a:pt x="462546" y="543217"/>
                </a:lnTo>
                <a:lnTo>
                  <a:pt x="467448" y="541858"/>
                </a:lnTo>
                <a:lnTo>
                  <a:pt x="473722" y="540499"/>
                </a:lnTo>
                <a:lnTo>
                  <a:pt x="489534" y="537768"/>
                </a:lnTo>
                <a:lnTo>
                  <a:pt x="496620" y="537222"/>
                </a:lnTo>
                <a:lnTo>
                  <a:pt x="503161" y="537222"/>
                </a:lnTo>
                <a:lnTo>
                  <a:pt x="526770" y="539775"/>
                </a:lnTo>
                <a:lnTo>
                  <a:pt x="543636" y="547446"/>
                </a:lnTo>
                <a:lnTo>
                  <a:pt x="553758" y="560222"/>
                </a:lnTo>
                <a:lnTo>
                  <a:pt x="557123" y="578116"/>
                </a:lnTo>
                <a:lnTo>
                  <a:pt x="553897" y="596874"/>
                </a:lnTo>
                <a:lnTo>
                  <a:pt x="544182" y="610235"/>
                </a:lnTo>
                <a:lnTo>
                  <a:pt x="527926" y="618236"/>
                </a:lnTo>
                <a:lnTo>
                  <a:pt x="505066" y="620903"/>
                </a:lnTo>
                <a:lnTo>
                  <a:pt x="496176" y="620598"/>
                </a:lnTo>
                <a:lnTo>
                  <a:pt x="450253" y="610438"/>
                </a:lnTo>
                <a:lnTo>
                  <a:pt x="434479" y="603453"/>
                </a:lnTo>
                <a:lnTo>
                  <a:pt x="434479" y="652792"/>
                </a:lnTo>
                <a:lnTo>
                  <a:pt x="449453" y="659079"/>
                </a:lnTo>
                <a:lnTo>
                  <a:pt x="466572" y="663600"/>
                </a:lnTo>
                <a:lnTo>
                  <a:pt x="485838" y="666318"/>
                </a:lnTo>
                <a:lnTo>
                  <a:pt x="507250" y="667245"/>
                </a:lnTo>
                <a:lnTo>
                  <a:pt x="531571" y="665708"/>
                </a:lnTo>
                <a:lnTo>
                  <a:pt x="571411" y="653554"/>
                </a:lnTo>
                <a:lnTo>
                  <a:pt x="607695" y="613549"/>
                </a:lnTo>
                <a:lnTo>
                  <a:pt x="612902" y="594842"/>
                </a:lnTo>
                <a:lnTo>
                  <a:pt x="614641" y="573481"/>
                </a:lnTo>
                <a:close/>
              </a:path>
              <a:path w="1047750" h="1047750">
                <a:moveTo>
                  <a:pt x="1047750" y="523875"/>
                </a:moveTo>
                <a:lnTo>
                  <a:pt x="1045603" y="476250"/>
                </a:lnTo>
                <a:lnTo>
                  <a:pt x="1039291" y="429806"/>
                </a:lnTo>
                <a:lnTo>
                  <a:pt x="1029004" y="384746"/>
                </a:lnTo>
                <a:lnTo>
                  <a:pt x="1016673" y="346621"/>
                </a:lnTo>
                <a:lnTo>
                  <a:pt x="1016673" y="523875"/>
                </a:lnTo>
                <a:lnTo>
                  <a:pt x="1014412" y="571258"/>
                </a:lnTo>
                <a:lnTo>
                  <a:pt x="1007770" y="617397"/>
                </a:lnTo>
                <a:lnTo>
                  <a:pt x="996962" y="662063"/>
                </a:lnTo>
                <a:lnTo>
                  <a:pt x="982179" y="705053"/>
                </a:lnTo>
                <a:lnTo>
                  <a:pt x="963650" y="746163"/>
                </a:lnTo>
                <a:lnTo>
                  <a:pt x="941565" y="785164"/>
                </a:lnTo>
                <a:lnTo>
                  <a:pt x="916127" y="821880"/>
                </a:lnTo>
                <a:lnTo>
                  <a:pt x="887577" y="856081"/>
                </a:lnTo>
                <a:lnTo>
                  <a:pt x="856094" y="887564"/>
                </a:lnTo>
                <a:lnTo>
                  <a:pt x="821880" y="916127"/>
                </a:lnTo>
                <a:lnTo>
                  <a:pt x="785177" y="941552"/>
                </a:lnTo>
                <a:lnTo>
                  <a:pt x="746163" y="963637"/>
                </a:lnTo>
                <a:lnTo>
                  <a:pt x="705065" y="982179"/>
                </a:lnTo>
                <a:lnTo>
                  <a:pt x="662076" y="996950"/>
                </a:lnTo>
                <a:lnTo>
                  <a:pt x="617410" y="1007770"/>
                </a:lnTo>
                <a:lnTo>
                  <a:pt x="571271" y="1014412"/>
                </a:lnTo>
                <a:lnTo>
                  <a:pt x="523875" y="1016673"/>
                </a:lnTo>
                <a:lnTo>
                  <a:pt x="476478" y="1014412"/>
                </a:lnTo>
                <a:lnTo>
                  <a:pt x="430352" y="1007770"/>
                </a:lnTo>
                <a:lnTo>
                  <a:pt x="385686" y="996950"/>
                </a:lnTo>
                <a:lnTo>
                  <a:pt x="342696" y="982179"/>
                </a:lnTo>
                <a:lnTo>
                  <a:pt x="301586" y="963637"/>
                </a:lnTo>
                <a:lnTo>
                  <a:pt x="262572" y="941552"/>
                </a:lnTo>
                <a:lnTo>
                  <a:pt x="225869" y="916127"/>
                </a:lnTo>
                <a:lnTo>
                  <a:pt x="191668" y="887564"/>
                </a:lnTo>
                <a:lnTo>
                  <a:pt x="160172" y="856081"/>
                </a:lnTo>
                <a:lnTo>
                  <a:pt x="131622" y="821880"/>
                </a:lnTo>
                <a:lnTo>
                  <a:pt x="106197" y="785164"/>
                </a:lnTo>
                <a:lnTo>
                  <a:pt x="84099" y="746163"/>
                </a:lnTo>
                <a:lnTo>
                  <a:pt x="65570" y="705053"/>
                </a:lnTo>
                <a:lnTo>
                  <a:pt x="50787" y="662063"/>
                </a:lnTo>
                <a:lnTo>
                  <a:pt x="39979" y="617397"/>
                </a:lnTo>
                <a:lnTo>
                  <a:pt x="33337" y="571258"/>
                </a:lnTo>
                <a:lnTo>
                  <a:pt x="31076" y="523875"/>
                </a:lnTo>
                <a:lnTo>
                  <a:pt x="33337" y="476478"/>
                </a:lnTo>
                <a:lnTo>
                  <a:pt x="39979" y="430339"/>
                </a:lnTo>
                <a:lnTo>
                  <a:pt x="50787" y="385673"/>
                </a:lnTo>
                <a:lnTo>
                  <a:pt x="65570" y="342684"/>
                </a:lnTo>
                <a:lnTo>
                  <a:pt x="84099" y="301586"/>
                </a:lnTo>
                <a:lnTo>
                  <a:pt x="106197" y="262572"/>
                </a:lnTo>
                <a:lnTo>
                  <a:pt x="131622" y="225856"/>
                </a:lnTo>
                <a:lnTo>
                  <a:pt x="160172" y="191655"/>
                </a:lnTo>
                <a:lnTo>
                  <a:pt x="191668" y="160172"/>
                </a:lnTo>
                <a:lnTo>
                  <a:pt x="225869" y="131610"/>
                </a:lnTo>
                <a:lnTo>
                  <a:pt x="262572" y="106184"/>
                </a:lnTo>
                <a:lnTo>
                  <a:pt x="301586" y="84099"/>
                </a:lnTo>
                <a:lnTo>
                  <a:pt x="342696" y="65557"/>
                </a:lnTo>
                <a:lnTo>
                  <a:pt x="385686" y="50787"/>
                </a:lnTo>
                <a:lnTo>
                  <a:pt x="430352" y="39966"/>
                </a:lnTo>
                <a:lnTo>
                  <a:pt x="476478" y="33324"/>
                </a:lnTo>
                <a:lnTo>
                  <a:pt x="523875" y="31064"/>
                </a:lnTo>
                <a:lnTo>
                  <a:pt x="571271" y="33324"/>
                </a:lnTo>
                <a:lnTo>
                  <a:pt x="617410" y="39966"/>
                </a:lnTo>
                <a:lnTo>
                  <a:pt x="662076" y="50787"/>
                </a:lnTo>
                <a:lnTo>
                  <a:pt x="705065" y="65557"/>
                </a:lnTo>
                <a:lnTo>
                  <a:pt x="746163" y="84099"/>
                </a:lnTo>
                <a:lnTo>
                  <a:pt x="785177" y="106184"/>
                </a:lnTo>
                <a:lnTo>
                  <a:pt x="821880" y="131610"/>
                </a:lnTo>
                <a:lnTo>
                  <a:pt x="856094" y="160172"/>
                </a:lnTo>
                <a:lnTo>
                  <a:pt x="887577" y="191655"/>
                </a:lnTo>
                <a:lnTo>
                  <a:pt x="916127" y="225856"/>
                </a:lnTo>
                <a:lnTo>
                  <a:pt x="941565" y="262572"/>
                </a:lnTo>
                <a:lnTo>
                  <a:pt x="963650" y="301586"/>
                </a:lnTo>
                <a:lnTo>
                  <a:pt x="982179" y="342684"/>
                </a:lnTo>
                <a:lnTo>
                  <a:pt x="996962" y="385673"/>
                </a:lnTo>
                <a:lnTo>
                  <a:pt x="1007770" y="430339"/>
                </a:lnTo>
                <a:lnTo>
                  <a:pt x="1014412" y="476478"/>
                </a:lnTo>
                <a:lnTo>
                  <a:pt x="1016673" y="523875"/>
                </a:lnTo>
                <a:lnTo>
                  <a:pt x="1016673" y="346621"/>
                </a:lnTo>
                <a:lnTo>
                  <a:pt x="997242" y="299478"/>
                </a:lnTo>
                <a:lnTo>
                  <a:pt x="976134" y="259638"/>
                </a:lnTo>
                <a:lnTo>
                  <a:pt x="951801" y="221919"/>
                </a:lnTo>
                <a:lnTo>
                  <a:pt x="924407" y="186512"/>
                </a:lnTo>
                <a:lnTo>
                  <a:pt x="894156" y="153581"/>
                </a:lnTo>
                <a:lnTo>
                  <a:pt x="861237" y="123342"/>
                </a:lnTo>
                <a:lnTo>
                  <a:pt x="825817" y="95948"/>
                </a:lnTo>
                <a:lnTo>
                  <a:pt x="788098" y="71615"/>
                </a:lnTo>
                <a:lnTo>
                  <a:pt x="748271" y="50507"/>
                </a:lnTo>
                <a:lnTo>
                  <a:pt x="706513" y="32816"/>
                </a:lnTo>
                <a:lnTo>
                  <a:pt x="663003" y="18732"/>
                </a:lnTo>
                <a:lnTo>
                  <a:pt x="617931" y="8445"/>
                </a:lnTo>
                <a:lnTo>
                  <a:pt x="571500" y="2133"/>
                </a:lnTo>
                <a:lnTo>
                  <a:pt x="523875" y="0"/>
                </a:lnTo>
                <a:lnTo>
                  <a:pt x="476250" y="2133"/>
                </a:lnTo>
                <a:lnTo>
                  <a:pt x="429818" y="8445"/>
                </a:lnTo>
                <a:lnTo>
                  <a:pt x="384746" y="18732"/>
                </a:lnTo>
                <a:lnTo>
                  <a:pt x="341249" y="32816"/>
                </a:lnTo>
                <a:lnTo>
                  <a:pt x="299478" y="50507"/>
                </a:lnTo>
                <a:lnTo>
                  <a:pt x="259651" y="71615"/>
                </a:lnTo>
                <a:lnTo>
                  <a:pt x="221932" y="95948"/>
                </a:lnTo>
                <a:lnTo>
                  <a:pt x="186512" y="123342"/>
                </a:lnTo>
                <a:lnTo>
                  <a:pt x="153593" y="153581"/>
                </a:lnTo>
                <a:lnTo>
                  <a:pt x="123342" y="186512"/>
                </a:lnTo>
                <a:lnTo>
                  <a:pt x="95961" y="221919"/>
                </a:lnTo>
                <a:lnTo>
                  <a:pt x="71615" y="259638"/>
                </a:lnTo>
                <a:lnTo>
                  <a:pt x="50507" y="299478"/>
                </a:lnTo>
                <a:lnTo>
                  <a:pt x="32816" y="341236"/>
                </a:lnTo>
                <a:lnTo>
                  <a:pt x="18745" y="384746"/>
                </a:lnTo>
                <a:lnTo>
                  <a:pt x="8458" y="429806"/>
                </a:lnTo>
                <a:lnTo>
                  <a:pt x="2146" y="476250"/>
                </a:lnTo>
                <a:lnTo>
                  <a:pt x="0" y="523875"/>
                </a:lnTo>
                <a:lnTo>
                  <a:pt x="2146" y="571487"/>
                </a:lnTo>
                <a:lnTo>
                  <a:pt x="8458" y="617931"/>
                </a:lnTo>
                <a:lnTo>
                  <a:pt x="18745" y="662990"/>
                </a:lnTo>
                <a:lnTo>
                  <a:pt x="32816" y="706501"/>
                </a:lnTo>
                <a:lnTo>
                  <a:pt x="50507" y="748271"/>
                </a:lnTo>
                <a:lnTo>
                  <a:pt x="71615" y="788098"/>
                </a:lnTo>
                <a:lnTo>
                  <a:pt x="95961" y="825817"/>
                </a:lnTo>
                <a:lnTo>
                  <a:pt x="123342" y="861225"/>
                </a:lnTo>
                <a:lnTo>
                  <a:pt x="153593" y="894156"/>
                </a:lnTo>
                <a:lnTo>
                  <a:pt x="186512" y="924407"/>
                </a:lnTo>
                <a:lnTo>
                  <a:pt x="221932" y="951788"/>
                </a:lnTo>
                <a:lnTo>
                  <a:pt x="259651" y="976134"/>
                </a:lnTo>
                <a:lnTo>
                  <a:pt x="299478" y="997242"/>
                </a:lnTo>
                <a:lnTo>
                  <a:pt x="341249" y="1014920"/>
                </a:lnTo>
                <a:lnTo>
                  <a:pt x="384746" y="1029004"/>
                </a:lnTo>
                <a:lnTo>
                  <a:pt x="429818" y="1039291"/>
                </a:lnTo>
                <a:lnTo>
                  <a:pt x="476250" y="1045603"/>
                </a:lnTo>
                <a:lnTo>
                  <a:pt x="523875" y="1047750"/>
                </a:lnTo>
                <a:lnTo>
                  <a:pt x="571500" y="1045603"/>
                </a:lnTo>
                <a:lnTo>
                  <a:pt x="617931" y="1039291"/>
                </a:lnTo>
                <a:lnTo>
                  <a:pt x="663003" y="1029004"/>
                </a:lnTo>
                <a:lnTo>
                  <a:pt x="701103" y="1016673"/>
                </a:lnTo>
                <a:lnTo>
                  <a:pt x="748271" y="997242"/>
                </a:lnTo>
                <a:lnTo>
                  <a:pt x="788098" y="976134"/>
                </a:lnTo>
                <a:lnTo>
                  <a:pt x="825817" y="951788"/>
                </a:lnTo>
                <a:lnTo>
                  <a:pt x="861237" y="924407"/>
                </a:lnTo>
                <a:lnTo>
                  <a:pt x="894156" y="894156"/>
                </a:lnTo>
                <a:lnTo>
                  <a:pt x="924407" y="861225"/>
                </a:lnTo>
                <a:lnTo>
                  <a:pt x="951801" y="825817"/>
                </a:lnTo>
                <a:lnTo>
                  <a:pt x="976134" y="788098"/>
                </a:lnTo>
                <a:lnTo>
                  <a:pt x="997242" y="748271"/>
                </a:lnTo>
                <a:lnTo>
                  <a:pt x="1014933" y="706501"/>
                </a:lnTo>
                <a:lnTo>
                  <a:pt x="1029004" y="662990"/>
                </a:lnTo>
                <a:lnTo>
                  <a:pt x="1039291" y="617931"/>
                </a:lnTo>
                <a:lnTo>
                  <a:pt x="1045603" y="571487"/>
                </a:lnTo>
                <a:lnTo>
                  <a:pt x="1045616" y="571258"/>
                </a:lnTo>
                <a:lnTo>
                  <a:pt x="1047750" y="5238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236802" y="2408884"/>
            <a:ext cx="988694" cy="988694"/>
          </a:xfrm>
          <a:custGeom>
            <a:avLst/>
            <a:gdLst/>
            <a:ahLst/>
            <a:cxnLst/>
            <a:rect l="l" t="t" r="r" b="b"/>
            <a:pathLst>
              <a:path w="988694" h="988695">
                <a:moveTo>
                  <a:pt x="584568" y="541096"/>
                </a:moveTo>
                <a:lnTo>
                  <a:pt x="577392" y="502005"/>
                </a:lnTo>
                <a:lnTo>
                  <a:pt x="542188" y="465975"/>
                </a:lnTo>
                <a:lnTo>
                  <a:pt x="532866" y="463359"/>
                </a:lnTo>
                <a:lnTo>
                  <a:pt x="532866" y="542124"/>
                </a:lnTo>
                <a:lnTo>
                  <a:pt x="532295" y="552157"/>
                </a:lnTo>
                <a:lnTo>
                  <a:pt x="505282" y="585889"/>
                </a:lnTo>
                <a:lnTo>
                  <a:pt x="497128" y="586613"/>
                </a:lnTo>
                <a:lnTo>
                  <a:pt x="489026" y="585711"/>
                </a:lnTo>
                <a:lnTo>
                  <a:pt x="461505" y="556361"/>
                </a:lnTo>
                <a:lnTo>
                  <a:pt x="458800" y="537235"/>
                </a:lnTo>
                <a:lnTo>
                  <a:pt x="459524" y="530491"/>
                </a:lnTo>
                <a:lnTo>
                  <a:pt x="490562" y="502678"/>
                </a:lnTo>
                <a:lnTo>
                  <a:pt x="498411" y="502005"/>
                </a:lnTo>
                <a:lnTo>
                  <a:pt x="506501" y="502678"/>
                </a:lnTo>
                <a:lnTo>
                  <a:pt x="532345" y="533349"/>
                </a:lnTo>
                <a:lnTo>
                  <a:pt x="532866" y="542124"/>
                </a:lnTo>
                <a:lnTo>
                  <a:pt x="532866" y="463359"/>
                </a:lnTo>
                <a:lnTo>
                  <a:pt x="527875" y="461949"/>
                </a:lnTo>
                <a:lnTo>
                  <a:pt x="511784" y="460603"/>
                </a:lnTo>
                <a:lnTo>
                  <a:pt x="494182" y="462432"/>
                </a:lnTo>
                <a:lnTo>
                  <a:pt x="479158" y="467969"/>
                </a:lnTo>
                <a:lnTo>
                  <a:pt x="466686" y="477202"/>
                </a:lnTo>
                <a:lnTo>
                  <a:pt x="456742" y="490181"/>
                </a:lnTo>
                <a:lnTo>
                  <a:pt x="454431" y="490181"/>
                </a:lnTo>
                <a:lnTo>
                  <a:pt x="464718" y="443623"/>
                </a:lnTo>
                <a:lnTo>
                  <a:pt x="500418" y="415378"/>
                </a:lnTo>
                <a:lnTo>
                  <a:pt x="536219" y="410705"/>
                </a:lnTo>
                <a:lnTo>
                  <a:pt x="543775" y="410946"/>
                </a:lnTo>
                <a:lnTo>
                  <a:pt x="551421" y="411645"/>
                </a:lnTo>
                <a:lnTo>
                  <a:pt x="559104" y="412775"/>
                </a:lnTo>
                <a:lnTo>
                  <a:pt x="566813" y="414312"/>
                </a:lnTo>
                <a:lnTo>
                  <a:pt x="566813" y="410705"/>
                </a:lnTo>
                <a:lnTo>
                  <a:pt x="566813" y="371360"/>
                </a:lnTo>
                <a:lnTo>
                  <a:pt x="560031" y="370205"/>
                </a:lnTo>
                <a:lnTo>
                  <a:pt x="552030" y="369404"/>
                </a:lnTo>
                <a:lnTo>
                  <a:pt x="542874" y="368935"/>
                </a:lnTo>
                <a:lnTo>
                  <a:pt x="532612" y="368795"/>
                </a:lnTo>
                <a:lnTo>
                  <a:pt x="502767" y="371068"/>
                </a:lnTo>
                <a:lnTo>
                  <a:pt x="454926" y="389407"/>
                </a:lnTo>
                <a:lnTo>
                  <a:pt x="422960" y="426453"/>
                </a:lnTo>
                <a:lnTo>
                  <a:pt x="412889" y="452640"/>
                </a:lnTo>
                <a:lnTo>
                  <a:pt x="407035" y="482600"/>
                </a:lnTo>
                <a:lnTo>
                  <a:pt x="405053" y="517956"/>
                </a:lnTo>
                <a:lnTo>
                  <a:pt x="405091" y="518693"/>
                </a:lnTo>
                <a:lnTo>
                  <a:pt x="405777" y="535025"/>
                </a:lnTo>
                <a:lnTo>
                  <a:pt x="416369" y="578129"/>
                </a:lnTo>
                <a:lnTo>
                  <a:pt x="438937" y="608901"/>
                </a:lnTo>
                <a:lnTo>
                  <a:pt x="484251" y="628484"/>
                </a:lnTo>
                <a:lnTo>
                  <a:pt x="497890" y="629310"/>
                </a:lnTo>
                <a:lnTo>
                  <a:pt x="517232" y="627849"/>
                </a:lnTo>
                <a:lnTo>
                  <a:pt x="561670" y="605650"/>
                </a:lnTo>
                <a:lnTo>
                  <a:pt x="574535" y="586613"/>
                </a:lnTo>
                <a:lnTo>
                  <a:pt x="578815" y="577621"/>
                </a:lnTo>
                <a:lnTo>
                  <a:pt x="583120" y="560438"/>
                </a:lnTo>
                <a:lnTo>
                  <a:pt x="584568" y="541096"/>
                </a:lnTo>
                <a:close/>
              </a:path>
              <a:path w="988694" h="988695">
                <a:moveTo>
                  <a:pt x="988580" y="494296"/>
                </a:moveTo>
                <a:lnTo>
                  <a:pt x="986320" y="446747"/>
                </a:lnTo>
                <a:lnTo>
                  <a:pt x="979665" y="400469"/>
                </a:lnTo>
                <a:lnTo>
                  <a:pt x="968819" y="355663"/>
                </a:lnTo>
                <a:lnTo>
                  <a:pt x="959269" y="327914"/>
                </a:lnTo>
                <a:lnTo>
                  <a:pt x="959269" y="494296"/>
                </a:lnTo>
                <a:lnTo>
                  <a:pt x="956868" y="541769"/>
                </a:lnTo>
                <a:lnTo>
                  <a:pt x="949807" y="587883"/>
                </a:lnTo>
                <a:lnTo>
                  <a:pt x="949744" y="588111"/>
                </a:lnTo>
                <a:lnTo>
                  <a:pt x="938326" y="632409"/>
                </a:lnTo>
                <a:lnTo>
                  <a:pt x="922667" y="675119"/>
                </a:lnTo>
                <a:lnTo>
                  <a:pt x="903071" y="715746"/>
                </a:lnTo>
                <a:lnTo>
                  <a:pt x="879754" y="754087"/>
                </a:lnTo>
                <a:lnTo>
                  <a:pt x="852970" y="789889"/>
                </a:lnTo>
                <a:lnTo>
                  <a:pt x="822934" y="822934"/>
                </a:lnTo>
                <a:lnTo>
                  <a:pt x="789901" y="852957"/>
                </a:lnTo>
                <a:lnTo>
                  <a:pt x="754087" y="879754"/>
                </a:lnTo>
                <a:lnTo>
                  <a:pt x="715759" y="903058"/>
                </a:lnTo>
                <a:lnTo>
                  <a:pt x="675119" y="922667"/>
                </a:lnTo>
                <a:lnTo>
                  <a:pt x="632421" y="938326"/>
                </a:lnTo>
                <a:lnTo>
                  <a:pt x="587895" y="949807"/>
                </a:lnTo>
                <a:lnTo>
                  <a:pt x="541769" y="956856"/>
                </a:lnTo>
                <a:lnTo>
                  <a:pt x="494296" y="959269"/>
                </a:lnTo>
                <a:lnTo>
                  <a:pt x="446824" y="956856"/>
                </a:lnTo>
                <a:lnTo>
                  <a:pt x="400697" y="949807"/>
                </a:lnTo>
                <a:lnTo>
                  <a:pt x="356171" y="938326"/>
                </a:lnTo>
                <a:lnTo>
                  <a:pt x="313474" y="922667"/>
                </a:lnTo>
                <a:lnTo>
                  <a:pt x="272834" y="903058"/>
                </a:lnTo>
                <a:lnTo>
                  <a:pt x="234492" y="879754"/>
                </a:lnTo>
                <a:lnTo>
                  <a:pt x="198691" y="852957"/>
                </a:lnTo>
                <a:lnTo>
                  <a:pt x="165658" y="822934"/>
                </a:lnTo>
                <a:lnTo>
                  <a:pt x="135623" y="789889"/>
                </a:lnTo>
                <a:lnTo>
                  <a:pt x="108839" y="754087"/>
                </a:lnTo>
                <a:lnTo>
                  <a:pt x="85521" y="715746"/>
                </a:lnTo>
                <a:lnTo>
                  <a:pt x="65913" y="675119"/>
                </a:lnTo>
                <a:lnTo>
                  <a:pt x="50266" y="632409"/>
                </a:lnTo>
                <a:lnTo>
                  <a:pt x="38785" y="587883"/>
                </a:lnTo>
                <a:lnTo>
                  <a:pt x="31724" y="541769"/>
                </a:lnTo>
                <a:lnTo>
                  <a:pt x="29324" y="494296"/>
                </a:lnTo>
                <a:lnTo>
                  <a:pt x="31737" y="446747"/>
                </a:lnTo>
                <a:lnTo>
                  <a:pt x="38785" y="400697"/>
                </a:lnTo>
                <a:lnTo>
                  <a:pt x="38849" y="400469"/>
                </a:lnTo>
                <a:lnTo>
                  <a:pt x="50266" y="356171"/>
                </a:lnTo>
                <a:lnTo>
                  <a:pt x="65913" y="313474"/>
                </a:lnTo>
                <a:lnTo>
                  <a:pt x="85521" y="272834"/>
                </a:lnTo>
                <a:lnTo>
                  <a:pt x="108839" y="234492"/>
                </a:lnTo>
                <a:lnTo>
                  <a:pt x="135623" y="198691"/>
                </a:lnTo>
                <a:lnTo>
                  <a:pt x="165658" y="165658"/>
                </a:lnTo>
                <a:lnTo>
                  <a:pt x="198691" y="135623"/>
                </a:lnTo>
                <a:lnTo>
                  <a:pt x="234492" y="108839"/>
                </a:lnTo>
                <a:lnTo>
                  <a:pt x="272834" y="85521"/>
                </a:lnTo>
                <a:lnTo>
                  <a:pt x="313474" y="65913"/>
                </a:lnTo>
                <a:lnTo>
                  <a:pt x="356171" y="50253"/>
                </a:lnTo>
                <a:lnTo>
                  <a:pt x="400697" y="38785"/>
                </a:lnTo>
                <a:lnTo>
                  <a:pt x="446824" y="31724"/>
                </a:lnTo>
                <a:lnTo>
                  <a:pt x="494296" y="29324"/>
                </a:lnTo>
                <a:lnTo>
                  <a:pt x="541769" y="31724"/>
                </a:lnTo>
                <a:lnTo>
                  <a:pt x="587895" y="38785"/>
                </a:lnTo>
                <a:lnTo>
                  <a:pt x="632421" y="50253"/>
                </a:lnTo>
                <a:lnTo>
                  <a:pt x="675119" y="65913"/>
                </a:lnTo>
                <a:lnTo>
                  <a:pt x="715759" y="85521"/>
                </a:lnTo>
                <a:lnTo>
                  <a:pt x="754087" y="108839"/>
                </a:lnTo>
                <a:lnTo>
                  <a:pt x="789901" y="135623"/>
                </a:lnTo>
                <a:lnTo>
                  <a:pt x="822934" y="165658"/>
                </a:lnTo>
                <a:lnTo>
                  <a:pt x="852970" y="198691"/>
                </a:lnTo>
                <a:lnTo>
                  <a:pt x="879754" y="234492"/>
                </a:lnTo>
                <a:lnTo>
                  <a:pt x="903071" y="272834"/>
                </a:lnTo>
                <a:lnTo>
                  <a:pt x="922667" y="313474"/>
                </a:lnTo>
                <a:lnTo>
                  <a:pt x="938326" y="356171"/>
                </a:lnTo>
                <a:lnTo>
                  <a:pt x="949807" y="400697"/>
                </a:lnTo>
                <a:lnTo>
                  <a:pt x="956856" y="446747"/>
                </a:lnTo>
                <a:lnTo>
                  <a:pt x="959269" y="494296"/>
                </a:lnTo>
                <a:lnTo>
                  <a:pt x="959269" y="327914"/>
                </a:lnTo>
                <a:lnTo>
                  <a:pt x="935405" y="271322"/>
                </a:lnTo>
                <a:lnTo>
                  <a:pt x="913244" y="232181"/>
                </a:lnTo>
                <a:lnTo>
                  <a:pt x="887742" y="195364"/>
                </a:lnTo>
                <a:lnTo>
                  <a:pt x="859104" y="161061"/>
                </a:lnTo>
                <a:lnTo>
                  <a:pt x="827519" y="129489"/>
                </a:lnTo>
                <a:lnTo>
                  <a:pt x="793216" y="100838"/>
                </a:lnTo>
                <a:lnTo>
                  <a:pt x="756399" y="75336"/>
                </a:lnTo>
                <a:lnTo>
                  <a:pt x="717270" y="53187"/>
                </a:lnTo>
                <a:lnTo>
                  <a:pt x="676046" y="34594"/>
                </a:lnTo>
                <a:lnTo>
                  <a:pt x="660692" y="29324"/>
                </a:lnTo>
                <a:lnTo>
                  <a:pt x="632917" y="19773"/>
                </a:lnTo>
                <a:lnTo>
                  <a:pt x="588111" y="8928"/>
                </a:lnTo>
                <a:lnTo>
                  <a:pt x="541845" y="2273"/>
                </a:lnTo>
                <a:lnTo>
                  <a:pt x="494296" y="0"/>
                </a:lnTo>
                <a:lnTo>
                  <a:pt x="446747" y="2273"/>
                </a:lnTo>
                <a:lnTo>
                  <a:pt x="400469" y="8928"/>
                </a:lnTo>
                <a:lnTo>
                  <a:pt x="355676" y="19773"/>
                </a:lnTo>
                <a:lnTo>
                  <a:pt x="312547" y="34594"/>
                </a:lnTo>
                <a:lnTo>
                  <a:pt x="271322" y="53187"/>
                </a:lnTo>
                <a:lnTo>
                  <a:pt x="232194" y="75336"/>
                </a:lnTo>
                <a:lnTo>
                  <a:pt x="195376" y="100838"/>
                </a:lnTo>
                <a:lnTo>
                  <a:pt x="161061" y="129489"/>
                </a:lnTo>
                <a:lnTo>
                  <a:pt x="129489" y="161061"/>
                </a:lnTo>
                <a:lnTo>
                  <a:pt x="100838" y="195364"/>
                </a:lnTo>
                <a:lnTo>
                  <a:pt x="75336" y="232181"/>
                </a:lnTo>
                <a:lnTo>
                  <a:pt x="53187" y="271322"/>
                </a:lnTo>
                <a:lnTo>
                  <a:pt x="34594" y="312547"/>
                </a:lnTo>
                <a:lnTo>
                  <a:pt x="19773" y="355663"/>
                </a:lnTo>
                <a:lnTo>
                  <a:pt x="19659" y="356171"/>
                </a:lnTo>
                <a:lnTo>
                  <a:pt x="8928" y="400469"/>
                </a:lnTo>
                <a:lnTo>
                  <a:pt x="8902" y="400697"/>
                </a:lnTo>
                <a:lnTo>
                  <a:pt x="2273" y="446747"/>
                </a:lnTo>
                <a:lnTo>
                  <a:pt x="0" y="494296"/>
                </a:lnTo>
                <a:lnTo>
                  <a:pt x="2273" y="541769"/>
                </a:lnTo>
                <a:lnTo>
                  <a:pt x="8928" y="588111"/>
                </a:lnTo>
                <a:lnTo>
                  <a:pt x="19773" y="632917"/>
                </a:lnTo>
                <a:lnTo>
                  <a:pt x="34594" y="676033"/>
                </a:lnTo>
                <a:lnTo>
                  <a:pt x="53187" y="717270"/>
                </a:lnTo>
                <a:lnTo>
                  <a:pt x="75336" y="756399"/>
                </a:lnTo>
                <a:lnTo>
                  <a:pt x="100838" y="793216"/>
                </a:lnTo>
                <a:lnTo>
                  <a:pt x="129489" y="827519"/>
                </a:lnTo>
                <a:lnTo>
                  <a:pt x="161061" y="859104"/>
                </a:lnTo>
                <a:lnTo>
                  <a:pt x="195376" y="887742"/>
                </a:lnTo>
                <a:lnTo>
                  <a:pt x="232194" y="913244"/>
                </a:lnTo>
                <a:lnTo>
                  <a:pt x="271322" y="935393"/>
                </a:lnTo>
                <a:lnTo>
                  <a:pt x="312547" y="953985"/>
                </a:lnTo>
                <a:lnTo>
                  <a:pt x="355676" y="968806"/>
                </a:lnTo>
                <a:lnTo>
                  <a:pt x="400469" y="979652"/>
                </a:lnTo>
                <a:lnTo>
                  <a:pt x="446747" y="986320"/>
                </a:lnTo>
                <a:lnTo>
                  <a:pt x="494296" y="988580"/>
                </a:lnTo>
                <a:lnTo>
                  <a:pt x="541845" y="986320"/>
                </a:lnTo>
                <a:lnTo>
                  <a:pt x="588111" y="979652"/>
                </a:lnTo>
                <a:lnTo>
                  <a:pt x="632917" y="968806"/>
                </a:lnTo>
                <a:lnTo>
                  <a:pt x="676046" y="953985"/>
                </a:lnTo>
                <a:lnTo>
                  <a:pt x="717270" y="935393"/>
                </a:lnTo>
                <a:lnTo>
                  <a:pt x="756399" y="913244"/>
                </a:lnTo>
                <a:lnTo>
                  <a:pt x="793216" y="887742"/>
                </a:lnTo>
                <a:lnTo>
                  <a:pt x="827519" y="859104"/>
                </a:lnTo>
                <a:lnTo>
                  <a:pt x="859104" y="827519"/>
                </a:lnTo>
                <a:lnTo>
                  <a:pt x="887742" y="793216"/>
                </a:lnTo>
                <a:lnTo>
                  <a:pt x="913244" y="756399"/>
                </a:lnTo>
                <a:lnTo>
                  <a:pt x="935405" y="717270"/>
                </a:lnTo>
                <a:lnTo>
                  <a:pt x="953985" y="676033"/>
                </a:lnTo>
                <a:lnTo>
                  <a:pt x="968819" y="632917"/>
                </a:lnTo>
                <a:lnTo>
                  <a:pt x="968933" y="632409"/>
                </a:lnTo>
                <a:lnTo>
                  <a:pt x="979665" y="588111"/>
                </a:lnTo>
                <a:lnTo>
                  <a:pt x="979690" y="587883"/>
                </a:lnTo>
                <a:lnTo>
                  <a:pt x="986320" y="541769"/>
                </a:lnTo>
                <a:lnTo>
                  <a:pt x="988580" y="49429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523068" y="343712"/>
            <a:ext cx="1153795" cy="1153795"/>
          </a:xfrm>
          <a:custGeom>
            <a:avLst/>
            <a:gdLst/>
            <a:ahLst/>
            <a:cxnLst/>
            <a:rect l="l" t="t" r="r" b="b"/>
            <a:pathLst>
              <a:path w="1153794" h="1153795">
                <a:moveTo>
                  <a:pt x="681990" y="433844"/>
                </a:moveTo>
                <a:lnTo>
                  <a:pt x="468960" y="433844"/>
                </a:lnTo>
                <a:lnTo>
                  <a:pt x="468960" y="486651"/>
                </a:lnTo>
                <a:lnTo>
                  <a:pt x="615378" y="486651"/>
                </a:lnTo>
                <a:lnTo>
                  <a:pt x="504063" y="730288"/>
                </a:lnTo>
                <a:lnTo>
                  <a:pt x="569772" y="730288"/>
                </a:lnTo>
                <a:lnTo>
                  <a:pt x="681990" y="473151"/>
                </a:lnTo>
                <a:lnTo>
                  <a:pt x="681990" y="433844"/>
                </a:lnTo>
                <a:close/>
              </a:path>
              <a:path w="1153794" h="1153795">
                <a:moveTo>
                  <a:pt x="1153337" y="576668"/>
                </a:moveTo>
                <a:lnTo>
                  <a:pt x="1151432" y="529424"/>
                </a:lnTo>
                <a:lnTo>
                  <a:pt x="1145781" y="483235"/>
                </a:lnTo>
                <a:lnTo>
                  <a:pt x="1136561" y="438226"/>
                </a:lnTo>
                <a:lnTo>
                  <a:pt x="1123899" y="394563"/>
                </a:lnTo>
                <a:lnTo>
                  <a:pt x="1119136" y="381965"/>
                </a:lnTo>
                <a:lnTo>
                  <a:pt x="1119136" y="576668"/>
                </a:lnTo>
                <a:lnTo>
                  <a:pt x="1117142" y="623404"/>
                </a:lnTo>
                <a:lnTo>
                  <a:pt x="1111275" y="669061"/>
                </a:lnTo>
                <a:lnTo>
                  <a:pt x="1101674" y="713447"/>
                </a:lnTo>
                <a:lnTo>
                  <a:pt x="1088529" y="756424"/>
                </a:lnTo>
                <a:lnTo>
                  <a:pt x="1072007" y="797814"/>
                </a:lnTo>
                <a:lnTo>
                  <a:pt x="1052245" y="837463"/>
                </a:lnTo>
                <a:lnTo>
                  <a:pt x="1029436" y="875195"/>
                </a:lnTo>
                <a:lnTo>
                  <a:pt x="1003719" y="910844"/>
                </a:lnTo>
                <a:lnTo>
                  <a:pt x="975271" y="944257"/>
                </a:lnTo>
                <a:lnTo>
                  <a:pt x="944270" y="975271"/>
                </a:lnTo>
                <a:lnTo>
                  <a:pt x="910856" y="1003719"/>
                </a:lnTo>
                <a:lnTo>
                  <a:pt x="875195" y="1029423"/>
                </a:lnTo>
                <a:lnTo>
                  <a:pt x="837463" y="1052245"/>
                </a:lnTo>
                <a:lnTo>
                  <a:pt x="797826" y="1071994"/>
                </a:lnTo>
                <a:lnTo>
                  <a:pt x="756424" y="1088529"/>
                </a:lnTo>
                <a:lnTo>
                  <a:pt x="713460" y="1101674"/>
                </a:lnTo>
                <a:lnTo>
                  <a:pt x="669061" y="1111262"/>
                </a:lnTo>
                <a:lnTo>
                  <a:pt x="623417" y="1117142"/>
                </a:lnTo>
                <a:lnTo>
                  <a:pt x="576668" y="1119136"/>
                </a:lnTo>
                <a:lnTo>
                  <a:pt x="529932" y="1117142"/>
                </a:lnTo>
                <a:lnTo>
                  <a:pt x="484276" y="1111262"/>
                </a:lnTo>
                <a:lnTo>
                  <a:pt x="439889" y="1101674"/>
                </a:lnTo>
                <a:lnTo>
                  <a:pt x="396913" y="1088529"/>
                </a:lnTo>
                <a:lnTo>
                  <a:pt x="355523" y="1071994"/>
                </a:lnTo>
                <a:lnTo>
                  <a:pt x="315874" y="1052245"/>
                </a:lnTo>
                <a:lnTo>
                  <a:pt x="278142" y="1029423"/>
                </a:lnTo>
                <a:lnTo>
                  <a:pt x="242493" y="1003719"/>
                </a:lnTo>
                <a:lnTo>
                  <a:pt x="209080" y="975271"/>
                </a:lnTo>
                <a:lnTo>
                  <a:pt x="178066" y="944257"/>
                </a:lnTo>
                <a:lnTo>
                  <a:pt x="149618" y="910844"/>
                </a:lnTo>
                <a:lnTo>
                  <a:pt x="123913" y="875195"/>
                </a:lnTo>
                <a:lnTo>
                  <a:pt x="101092" y="837463"/>
                </a:lnTo>
                <a:lnTo>
                  <a:pt x="81343" y="797814"/>
                </a:lnTo>
                <a:lnTo>
                  <a:pt x="64808" y="756424"/>
                </a:lnTo>
                <a:lnTo>
                  <a:pt x="51663" y="713447"/>
                </a:lnTo>
                <a:lnTo>
                  <a:pt x="42075" y="669061"/>
                </a:lnTo>
                <a:lnTo>
                  <a:pt x="36195" y="623404"/>
                </a:lnTo>
                <a:lnTo>
                  <a:pt x="34201" y="576668"/>
                </a:lnTo>
                <a:lnTo>
                  <a:pt x="36195" y="529920"/>
                </a:lnTo>
                <a:lnTo>
                  <a:pt x="42075" y="484276"/>
                </a:lnTo>
                <a:lnTo>
                  <a:pt x="51663" y="439877"/>
                </a:lnTo>
                <a:lnTo>
                  <a:pt x="64808" y="396913"/>
                </a:lnTo>
                <a:lnTo>
                  <a:pt x="81343" y="355511"/>
                </a:lnTo>
                <a:lnTo>
                  <a:pt x="101092" y="315874"/>
                </a:lnTo>
                <a:lnTo>
                  <a:pt x="123913" y="278142"/>
                </a:lnTo>
                <a:lnTo>
                  <a:pt x="149618" y="242481"/>
                </a:lnTo>
                <a:lnTo>
                  <a:pt x="178066" y="209067"/>
                </a:lnTo>
                <a:lnTo>
                  <a:pt x="209080" y="178054"/>
                </a:lnTo>
                <a:lnTo>
                  <a:pt x="242493" y="149618"/>
                </a:lnTo>
                <a:lnTo>
                  <a:pt x="278142" y="123901"/>
                </a:lnTo>
                <a:lnTo>
                  <a:pt x="315874" y="101092"/>
                </a:lnTo>
                <a:lnTo>
                  <a:pt x="355523" y="81330"/>
                </a:lnTo>
                <a:lnTo>
                  <a:pt x="396913" y="64808"/>
                </a:lnTo>
                <a:lnTo>
                  <a:pt x="439889" y="51663"/>
                </a:lnTo>
                <a:lnTo>
                  <a:pt x="484276" y="42062"/>
                </a:lnTo>
                <a:lnTo>
                  <a:pt x="529932" y="36195"/>
                </a:lnTo>
                <a:lnTo>
                  <a:pt x="576668" y="34201"/>
                </a:lnTo>
                <a:lnTo>
                  <a:pt x="623417" y="36195"/>
                </a:lnTo>
                <a:lnTo>
                  <a:pt x="669061" y="42062"/>
                </a:lnTo>
                <a:lnTo>
                  <a:pt x="713460" y="51663"/>
                </a:lnTo>
                <a:lnTo>
                  <a:pt x="756424" y="64808"/>
                </a:lnTo>
                <a:lnTo>
                  <a:pt x="797826" y="81330"/>
                </a:lnTo>
                <a:lnTo>
                  <a:pt x="837463" y="101092"/>
                </a:lnTo>
                <a:lnTo>
                  <a:pt x="875195" y="123901"/>
                </a:lnTo>
                <a:lnTo>
                  <a:pt x="910844" y="149618"/>
                </a:lnTo>
                <a:lnTo>
                  <a:pt x="944270" y="178054"/>
                </a:lnTo>
                <a:lnTo>
                  <a:pt x="975271" y="209067"/>
                </a:lnTo>
                <a:lnTo>
                  <a:pt x="1003719" y="242481"/>
                </a:lnTo>
                <a:lnTo>
                  <a:pt x="1029436" y="278142"/>
                </a:lnTo>
                <a:lnTo>
                  <a:pt x="1052245" y="315874"/>
                </a:lnTo>
                <a:lnTo>
                  <a:pt x="1072007" y="355511"/>
                </a:lnTo>
                <a:lnTo>
                  <a:pt x="1088529" y="396913"/>
                </a:lnTo>
                <a:lnTo>
                  <a:pt x="1101674" y="439877"/>
                </a:lnTo>
                <a:lnTo>
                  <a:pt x="1111275" y="484276"/>
                </a:lnTo>
                <a:lnTo>
                  <a:pt x="1117142" y="529920"/>
                </a:lnTo>
                <a:lnTo>
                  <a:pt x="1119136" y="576668"/>
                </a:lnTo>
                <a:lnTo>
                  <a:pt x="1119136" y="381965"/>
                </a:lnTo>
                <a:lnTo>
                  <a:pt x="1088898" y="311848"/>
                </a:lnTo>
                <a:lnTo>
                  <a:pt x="1066838" y="273100"/>
                </a:lnTo>
                <a:lnTo>
                  <a:pt x="1041946" y="236283"/>
                </a:lnTo>
                <a:lnTo>
                  <a:pt x="1014374" y="201561"/>
                </a:lnTo>
                <a:lnTo>
                  <a:pt x="984275" y="169062"/>
                </a:lnTo>
                <a:lnTo>
                  <a:pt x="951776" y="138963"/>
                </a:lnTo>
                <a:lnTo>
                  <a:pt x="917054" y="111391"/>
                </a:lnTo>
                <a:lnTo>
                  <a:pt x="880237" y="86499"/>
                </a:lnTo>
                <a:lnTo>
                  <a:pt x="841489" y="64439"/>
                </a:lnTo>
                <a:lnTo>
                  <a:pt x="800950" y="45377"/>
                </a:lnTo>
                <a:lnTo>
                  <a:pt x="771372" y="34201"/>
                </a:lnTo>
                <a:lnTo>
                  <a:pt x="758774" y="29438"/>
                </a:lnTo>
                <a:lnTo>
                  <a:pt x="715111" y="16776"/>
                </a:lnTo>
                <a:lnTo>
                  <a:pt x="670102" y="7556"/>
                </a:lnTo>
                <a:lnTo>
                  <a:pt x="623912" y="1905"/>
                </a:lnTo>
                <a:lnTo>
                  <a:pt x="576668" y="0"/>
                </a:lnTo>
                <a:lnTo>
                  <a:pt x="529437" y="1905"/>
                </a:lnTo>
                <a:lnTo>
                  <a:pt x="483247" y="7556"/>
                </a:lnTo>
                <a:lnTo>
                  <a:pt x="438238" y="16776"/>
                </a:lnTo>
                <a:lnTo>
                  <a:pt x="394576" y="29438"/>
                </a:lnTo>
                <a:lnTo>
                  <a:pt x="352399" y="45377"/>
                </a:lnTo>
                <a:lnTo>
                  <a:pt x="311861" y="64439"/>
                </a:lnTo>
                <a:lnTo>
                  <a:pt x="273100" y="86499"/>
                </a:lnTo>
                <a:lnTo>
                  <a:pt x="236296" y="111391"/>
                </a:lnTo>
                <a:lnTo>
                  <a:pt x="201561" y="138963"/>
                </a:lnTo>
                <a:lnTo>
                  <a:pt x="169075" y="169062"/>
                </a:lnTo>
                <a:lnTo>
                  <a:pt x="138963" y="201561"/>
                </a:lnTo>
                <a:lnTo>
                  <a:pt x="111391" y="236283"/>
                </a:lnTo>
                <a:lnTo>
                  <a:pt x="86499" y="273100"/>
                </a:lnTo>
                <a:lnTo>
                  <a:pt x="64452" y="311848"/>
                </a:lnTo>
                <a:lnTo>
                  <a:pt x="45377" y="352386"/>
                </a:lnTo>
                <a:lnTo>
                  <a:pt x="29438" y="394563"/>
                </a:lnTo>
                <a:lnTo>
                  <a:pt x="16789" y="438226"/>
                </a:lnTo>
                <a:lnTo>
                  <a:pt x="7556" y="483235"/>
                </a:lnTo>
                <a:lnTo>
                  <a:pt x="1917" y="529424"/>
                </a:lnTo>
                <a:lnTo>
                  <a:pt x="0" y="576668"/>
                </a:lnTo>
                <a:lnTo>
                  <a:pt x="1917" y="623900"/>
                </a:lnTo>
                <a:lnTo>
                  <a:pt x="7556" y="670090"/>
                </a:lnTo>
                <a:lnTo>
                  <a:pt x="16789" y="715098"/>
                </a:lnTo>
                <a:lnTo>
                  <a:pt x="29438" y="758761"/>
                </a:lnTo>
                <a:lnTo>
                  <a:pt x="45377" y="800938"/>
                </a:lnTo>
                <a:lnTo>
                  <a:pt x="64452" y="841476"/>
                </a:lnTo>
                <a:lnTo>
                  <a:pt x="86499" y="880237"/>
                </a:lnTo>
                <a:lnTo>
                  <a:pt x="111391" y="917041"/>
                </a:lnTo>
                <a:lnTo>
                  <a:pt x="138963" y="951776"/>
                </a:lnTo>
                <a:lnTo>
                  <a:pt x="169075" y="984262"/>
                </a:lnTo>
                <a:lnTo>
                  <a:pt x="201561" y="1014374"/>
                </a:lnTo>
                <a:lnTo>
                  <a:pt x="236296" y="1041946"/>
                </a:lnTo>
                <a:lnTo>
                  <a:pt x="273100" y="1066838"/>
                </a:lnTo>
                <a:lnTo>
                  <a:pt x="311861" y="1088885"/>
                </a:lnTo>
                <a:lnTo>
                  <a:pt x="352399" y="1107960"/>
                </a:lnTo>
                <a:lnTo>
                  <a:pt x="394576" y="1123899"/>
                </a:lnTo>
                <a:lnTo>
                  <a:pt x="438238" y="1136548"/>
                </a:lnTo>
                <a:lnTo>
                  <a:pt x="483247" y="1145781"/>
                </a:lnTo>
                <a:lnTo>
                  <a:pt x="529437" y="1151420"/>
                </a:lnTo>
                <a:lnTo>
                  <a:pt x="576668" y="1153337"/>
                </a:lnTo>
                <a:lnTo>
                  <a:pt x="623912" y="1151420"/>
                </a:lnTo>
                <a:lnTo>
                  <a:pt x="670102" y="1145781"/>
                </a:lnTo>
                <a:lnTo>
                  <a:pt x="715111" y="1136548"/>
                </a:lnTo>
                <a:lnTo>
                  <a:pt x="758774" y="1123899"/>
                </a:lnTo>
                <a:lnTo>
                  <a:pt x="771372" y="1119136"/>
                </a:lnTo>
                <a:lnTo>
                  <a:pt x="800950" y="1107960"/>
                </a:lnTo>
                <a:lnTo>
                  <a:pt x="841489" y="1088885"/>
                </a:lnTo>
                <a:lnTo>
                  <a:pt x="880237" y="1066838"/>
                </a:lnTo>
                <a:lnTo>
                  <a:pt x="917054" y="1041946"/>
                </a:lnTo>
                <a:lnTo>
                  <a:pt x="951776" y="1014374"/>
                </a:lnTo>
                <a:lnTo>
                  <a:pt x="984275" y="984262"/>
                </a:lnTo>
                <a:lnTo>
                  <a:pt x="1014374" y="951776"/>
                </a:lnTo>
                <a:lnTo>
                  <a:pt x="1041946" y="917041"/>
                </a:lnTo>
                <a:lnTo>
                  <a:pt x="1066838" y="880237"/>
                </a:lnTo>
                <a:lnTo>
                  <a:pt x="1088898" y="841476"/>
                </a:lnTo>
                <a:lnTo>
                  <a:pt x="1107960" y="800938"/>
                </a:lnTo>
                <a:lnTo>
                  <a:pt x="1123899" y="758761"/>
                </a:lnTo>
                <a:lnTo>
                  <a:pt x="1136561" y="715098"/>
                </a:lnTo>
                <a:lnTo>
                  <a:pt x="1145781" y="670090"/>
                </a:lnTo>
                <a:lnTo>
                  <a:pt x="1151432" y="623900"/>
                </a:lnTo>
                <a:lnTo>
                  <a:pt x="1151445" y="623404"/>
                </a:lnTo>
                <a:lnTo>
                  <a:pt x="1153337" y="5766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4724400" y="1769476"/>
            <a:ext cx="90376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423731"/>
                </a:solidFill>
              </a:rPr>
              <a:t>Хабаршы(Вестник)</a:t>
            </a:r>
            <a:endParaRPr sz="5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7700" y="440646"/>
            <a:ext cx="6340459" cy="11658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5266" rIns="0" bIns="0" rtlCol="0">
            <a:spAutoFit/>
          </a:bodyPr>
          <a:lstStyle/>
          <a:p>
            <a:pPr marL="1333500">
              <a:lnSpc>
                <a:spcPct val="100000"/>
              </a:lnSpc>
              <a:spcBef>
                <a:spcPts val="114"/>
              </a:spcBef>
            </a:pPr>
            <a:r>
              <a:rPr spc="-155" dirty="0"/>
              <a:t>----------------------------</a:t>
            </a:r>
            <a:r>
              <a:rPr spc="-50" dirty="0"/>
              <a:t>-</a:t>
            </a:r>
          </a:p>
        </p:txBody>
      </p:sp>
      <p:sp>
        <p:nvSpPr>
          <p:cNvPr id="4" name="object 4"/>
          <p:cNvSpPr txBox="1"/>
          <p:nvPr/>
        </p:nvSpPr>
        <p:spPr>
          <a:xfrm rot="21480000">
            <a:off x="777827" y="3111264"/>
            <a:ext cx="1255610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95" dirty="0">
                <a:solidFill>
                  <a:srgbClr val="5B4E46"/>
                </a:solidFill>
                <a:latin typeface="Times New Roman"/>
                <a:cs typeface="Times New Roman"/>
              </a:rPr>
              <a:t>Книги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 rot="21480000">
            <a:off x="2949972" y="3027935"/>
            <a:ext cx="1459181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-10" dirty="0">
                <a:solidFill>
                  <a:srgbClr val="5B4E46"/>
                </a:solidFill>
                <a:latin typeface="Times New Roman"/>
                <a:cs typeface="Times New Roman"/>
              </a:rPr>
              <a:t>бывают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 rot="21480000">
            <a:off x="5329209" y="2941696"/>
            <a:ext cx="1400268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70" dirty="0">
                <a:solidFill>
                  <a:srgbClr val="5B4E46"/>
                </a:solidFill>
                <a:latin typeface="Times New Roman"/>
                <a:cs typeface="Times New Roman"/>
              </a:rPr>
              <a:t>разных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 rot="21480000">
            <a:off x="7651246" y="2853873"/>
            <a:ext cx="1547025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60" dirty="0">
                <a:solidFill>
                  <a:srgbClr val="5B4E46"/>
                </a:solidFill>
                <a:latin typeface="Times New Roman"/>
                <a:cs typeface="Times New Roman"/>
              </a:rPr>
              <a:t>жанров: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 rot="21480000">
            <a:off x="816567" y="3574042"/>
            <a:ext cx="3012889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5"/>
              </a:lnSpc>
            </a:pPr>
            <a:r>
              <a:rPr sz="3250" spc="45" dirty="0">
                <a:solidFill>
                  <a:srgbClr val="5B4E46"/>
                </a:solidFill>
                <a:latin typeface="Times New Roman"/>
                <a:cs typeface="Times New Roman"/>
              </a:rPr>
              <a:t>художественная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 rot="21480000">
            <a:off x="4675367" y="3446921"/>
            <a:ext cx="2204550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45" dirty="0">
                <a:solidFill>
                  <a:srgbClr val="5B4E46"/>
                </a:solidFill>
                <a:latin typeface="Times New Roman"/>
                <a:cs typeface="Times New Roman"/>
              </a:rPr>
              <a:t>литература,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 rot="21480000">
            <a:off x="7711969" y="3348024"/>
            <a:ext cx="1505490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45" dirty="0">
                <a:solidFill>
                  <a:srgbClr val="5B4E46"/>
                </a:solidFill>
                <a:latin typeface="Times New Roman"/>
                <a:cs typeface="Times New Roman"/>
              </a:rPr>
              <a:t>научно-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 rot="21480000">
            <a:off x="842317" y="3972803"/>
            <a:ext cx="8371447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5"/>
              </a:lnSpc>
            </a:pPr>
            <a:r>
              <a:rPr sz="3250" spc="55" dirty="0">
                <a:solidFill>
                  <a:srgbClr val="5B4E46"/>
                </a:solidFill>
                <a:latin typeface="Times New Roman"/>
                <a:cs typeface="Times New Roman"/>
              </a:rPr>
              <a:t>популярные</a:t>
            </a:r>
            <a:r>
              <a:rPr sz="3250" spc="190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110" dirty="0">
                <a:solidFill>
                  <a:srgbClr val="5B4E46"/>
                </a:solidFill>
                <a:latin typeface="Times New Roman"/>
                <a:cs typeface="Times New Roman"/>
              </a:rPr>
              <a:t>издания</a:t>
            </a:r>
            <a:r>
              <a:rPr sz="3250" spc="18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190" dirty="0">
                <a:solidFill>
                  <a:srgbClr val="5B4E46"/>
                </a:solidFill>
                <a:latin typeface="Times New Roman"/>
                <a:cs typeface="Times New Roman"/>
              </a:rPr>
              <a:t>и</a:t>
            </a:r>
            <a:r>
              <a:rPr sz="3250" spc="18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55" dirty="0">
                <a:solidFill>
                  <a:srgbClr val="5B4E46"/>
                </a:solidFill>
                <a:latin typeface="Times New Roman"/>
                <a:cs typeface="Times New Roman"/>
              </a:rPr>
              <a:t>детски</a:t>
            </a:r>
            <a:r>
              <a:rPr sz="4875" spc="82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е</a:t>
            </a:r>
            <a:r>
              <a:rPr sz="4875" spc="284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4875" spc="89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рассказы.</a:t>
            </a:r>
            <a:r>
              <a:rPr sz="4875" spc="284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4875" spc="44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Их</a:t>
            </a:r>
            <a:endParaRPr sz="4875" baseline="1709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 rot="21480000">
            <a:off x="860478" y="4467768"/>
            <a:ext cx="8371447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5"/>
              </a:lnSpc>
            </a:pPr>
            <a:r>
              <a:rPr sz="3250" spc="110" dirty="0">
                <a:solidFill>
                  <a:srgbClr val="5B4E46"/>
                </a:solidFill>
                <a:latin typeface="Times New Roman"/>
                <a:cs typeface="Times New Roman"/>
              </a:rPr>
              <a:t>можно</a:t>
            </a:r>
            <a:r>
              <a:rPr sz="3250" spc="6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dirty="0">
                <a:solidFill>
                  <a:srgbClr val="5B4E46"/>
                </a:solidFill>
                <a:latin typeface="Times New Roman"/>
                <a:cs typeface="Times New Roman"/>
              </a:rPr>
              <a:t>читать</a:t>
            </a:r>
            <a:r>
              <a:rPr sz="3250" spc="70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dirty="0">
                <a:solidFill>
                  <a:srgbClr val="5B4E46"/>
                </a:solidFill>
                <a:latin typeface="Times New Roman"/>
                <a:cs typeface="Times New Roman"/>
              </a:rPr>
              <a:t>в</a:t>
            </a:r>
            <a:r>
              <a:rPr sz="3250" spc="70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85" dirty="0">
                <a:solidFill>
                  <a:srgbClr val="5B4E46"/>
                </a:solidFill>
                <a:latin typeface="Times New Roman"/>
                <a:cs typeface="Times New Roman"/>
              </a:rPr>
              <a:t>бумажном,</a:t>
            </a:r>
            <a:r>
              <a:rPr sz="3250" spc="6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80" dirty="0">
                <a:solidFill>
                  <a:srgbClr val="5B4E46"/>
                </a:solidFill>
                <a:latin typeface="Times New Roman"/>
                <a:cs typeface="Times New Roman"/>
              </a:rPr>
              <a:t>эл</a:t>
            </a:r>
            <a:r>
              <a:rPr sz="4875" spc="120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ектронном</a:t>
            </a:r>
            <a:r>
              <a:rPr sz="4875" spc="104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4875" spc="150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или</a:t>
            </a:r>
            <a:endParaRPr sz="4875" baseline="1709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 rot="21480000">
            <a:off x="869738" y="5063668"/>
            <a:ext cx="2751517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5"/>
              </a:lnSpc>
            </a:pPr>
            <a:r>
              <a:rPr sz="3250" spc="35" dirty="0">
                <a:solidFill>
                  <a:srgbClr val="5B4E46"/>
                </a:solidFill>
                <a:latin typeface="Times New Roman"/>
                <a:cs typeface="Times New Roman"/>
              </a:rPr>
              <a:t>аудиоформате,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 rot="21480000">
            <a:off x="4091001" y="4981556"/>
            <a:ext cx="733981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5"/>
              </a:lnSpc>
            </a:pPr>
            <a:r>
              <a:rPr sz="3250" spc="-25" dirty="0">
                <a:solidFill>
                  <a:srgbClr val="5B4E46"/>
                </a:solidFill>
                <a:latin typeface="Times New Roman"/>
                <a:cs typeface="Times New Roman"/>
              </a:rPr>
              <a:t>что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 rot="21480000">
            <a:off x="5278310" y="4926906"/>
            <a:ext cx="1354880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-10" dirty="0">
                <a:solidFill>
                  <a:srgbClr val="5B4E46"/>
                </a:solidFill>
                <a:latin typeface="Times New Roman"/>
                <a:cs typeface="Times New Roman"/>
              </a:rPr>
              <a:t>удобно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 rot="21480000">
            <a:off x="7021160" y="4878827"/>
            <a:ext cx="463771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95"/>
              </a:lnSpc>
            </a:pPr>
            <a:r>
              <a:rPr sz="3250" spc="-50" dirty="0">
                <a:solidFill>
                  <a:srgbClr val="5B4E46"/>
                </a:solidFill>
                <a:latin typeface="Times New Roman"/>
                <a:cs typeface="Times New Roman"/>
              </a:rPr>
              <a:t>в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 rot="21480000">
            <a:off x="7874113" y="4830858"/>
            <a:ext cx="1400268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70" dirty="0">
                <a:solidFill>
                  <a:srgbClr val="5B4E46"/>
                </a:solidFill>
                <a:latin typeface="Times New Roman"/>
                <a:cs typeface="Times New Roman"/>
              </a:rPr>
              <a:t>разных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 rot="21480000">
            <a:off x="882704" y="5571156"/>
            <a:ext cx="2061946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55" dirty="0">
                <a:solidFill>
                  <a:srgbClr val="5B4E46"/>
                </a:solidFill>
                <a:latin typeface="Times New Roman"/>
                <a:cs typeface="Times New Roman"/>
              </a:rPr>
              <a:t>ситуациях.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 rot="21480000">
            <a:off x="3714902" y="5482084"/>
            <a:ext cx="1232280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-10" dirty="0">
                <a:solidFill>
                  <a:srgbClr val="5B4E46"/>
                </a:solidFill>
                <a:latin typeface="Times New Roman"/>
                <a:cs typeface="Times New Roman"/>
              </a:rPr>
              <a:t>Чтобы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5710367" y="5403170"/>
            <a:ext cx="1551306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-10" dirty="0">
                <a:solidFill>
                  <a:srgbClr val="5B4E46"/>
                </a:solidFill>
                <a:latin typeface="Times New Roman"/>
                <a:cs typeface="Times New Roman"/>
              </a:rPr>
              <a:t>выбрать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21480000">
            <a:off x="8025842" y="5323252"/>
            <a:ext cx="1269995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sz="3250" spc="75" dirty="0">
                <a:solidFill>
                  <a:srgbClr val="5B4E46"/>
                </a:solidFill>
                <a:latin typeface="Times New Roman"/>
                <a:cs typeface="Times New Roman"/>
              </a:rPr>
              <a:t>книгу,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 rot="21480000">
            <a:off x="914958" y="5952670"/>
            <a:ext cx="8371447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25"/>
              </a:lnSpc>
            </a:pPr>
            <a:r>
              <a:rPr sz="3250" spc="60" dirty="0">
                <a:solidFill>
                  <a:srgbClr val="5B4E46"/>
                </a:solidFill>
                <a:latin typeface="Times New Roman"/>
                <a:cs typeface="Times New Roman"/>
              </a:rPr>
              <a:t>ориентируйтесь</a:t>
            </a:r>
            <a:r>
              <a:rPr sz="3250" spc="27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125" dirty="0">
                <a:solidFill>
                  <a:srgbClr val="5B4E46"/>
                </a:solidFill>
                <a:latin typeface="Times New Roman"/>
                <a:cs typeface="Times New Roman"/>
              </a:rPr>
              <a:t>на</a:t>
            </a:r>
            <a:r>
              <a:rPr sz="3250" spc="270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50" dirty="0">
                <a:solidFill>
                  <a:srgbClr val="5B4E46"/>
                </a:solidFill>
                <a:latin typeface="Times New Roman"/>
                <a:cs typeface="Times New Roman"/>
              </a:rPr>
              <a:t>свои</a:t>
            </a:r>
            <a:r>
              <a:rPr sz="3250" spc="27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70" dirty="0">
                <a:solidFill>
                  <a:srgbClr val="5B4E46"/>
                </a:solidFill>
                <a:latin typeface="Times New Roman"/>
                <a:cs typeface="Times New Roman"/>
              </a:rPr>
              <a:t>инте</a:t>
            </a:r>
            <a:r>
              <a:rPr sz="4875" spc="104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ресы</a:t>
            </a:r>
            <a:r>
              <a:rPr sz="4875" spc="412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4875" spc="284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и</a:t>
            </a:r>
            <a:r>
              <a:rPr sz="4875" spc="405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4875" spc="89" baseline="1709" dirty="0">
                <a:solidFill>
                  <a:srgbClr val="5B4E46"/>
                </a:solidFill>
                <a:latin typeface="Times New Roman"/>
                <a:cs typeface="Times New Roman"/>
              </a:rPr>
              <a:t>читайте</a:t>
            </a:r>
            <a:endParaRPr sz="4875" baseline="1709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 rot="21480000">
            <a:off x="930729" y="6507488"/>
            <a:ext cx="5033185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10"/>
              </a:lnSpc>
            </a:pPr>
            <a:r>
              <a:rPr sz="3250" dirty="0">
                <a:solidFill>
                  <a:srgbClr val="5B4E46"/>
                </a:solidFill>
                <a:latin typeface="Times New Roman"/>
                <a:cs typeface="Times New Roman"/>
              </a:rPr>
              <a:t>отзывы</a:t>
            </a:r>
            <a:r>
              <a:rPr sz="3250" spc="-75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125" dirty="0">
                <a:solidFill>
                  <a:srgbClr val="5B4E46"/>
                </a:solidFill>
                <a:latin typeface="Times New Roman"/>
                <a:cs typeface="Times New Roman"/>
              </a:rPr>
              <a:t>или</a:t>
            </a:r>
            <a:r>
              <a:rPr sz="3250" spc="-70" dirty="0">
                <a:solidFill>
                  <a:srgbClr val="5B4E46"/>
                </a:solidFill>
                <a:latin typeface="Times New Roman"/>
                <a:cs typeface="Times New Roman"/>
              </a:rPr>
              <a:t> </a:t>
            </a:r>
            <a:r>
              <a:rPr sz="3250" spc="85" dirty="0">
                <a:solidFill>
                  <a:srgbClr val="5B4E46"/>
                </a:solidFill>
                <a:latin typeface="Times New Roman"/>
                <a:cs typeface="Times New Roman"/>
              </a:rPr>
              <a:t>рекомендации.</a:t>
            </a:r>
            <a:endParaRPr sz="325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2116" y="9299626"/>
            <a:ext cx="2854122" cy="98740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23902" y="8826995"/>
            <a:ext cx="1637030" cy="1441450"/>
          </a:xfrm>
          <a:custGeom>
            <a:avLst/>
            <a:gdLst/>
            <a:ahLst/>
            <a:cxnLst/>
            <a:rect l="l" t="t" r="r" b="b"/>
            <a:pathLst>
              <a:path w="1637029" h="1441450">
                <a:moveTo>
                  <a:pt x="575843" y="433031"/>
                </a:moveTo>
                <a:lnTo>
                  <a:pt x="554050" y="412521"/>
                </a:lnTo>
                <a:lnTo>
                  <a:pt x="551332" y="412775"/>
                </a:lnTo>
                <a:lnTo>
                  <a:pt x="281622" y="493674"/>
                </a:lnTo>
                <a:lnTo>
                  <a:pt x="269163" y="513613"/>
                </a:lnTo>
                <a:lnTo>
                  <a:pt x="269417" y="516331"/>
                </a:lnTo>
                <a:lnTo>
                  <a:pt x="290957" y="534123"/>
                </a:lnTo>
                <a:lnTo>
                  <a:pt x="293674" y="533857"/>
                </a:lnTo>
                <a:lnTo>
                  <a:pt x="560717" y="453771"/>
                </a:lnTo>
                <a:lnTo>
                  <a:pt x="575843" y="433031"/>
                </a:lnTo>
                <a:close/>
              </a:path>
              <a:path w="1637029" h="1441450">
                <a:moveTo>
                  <a:pt x="616534" y="568693"/>
                </a:moveTo>
                <a:lnTo>
                  <a:pt x="594741" y="548182"/>
                </a:lnTo>
                <a:lnTo>
                  <a:pt x="592023" y="548449"/>
                </a:lnTo>
                <a:lnTo>
                  <a:pt x="322313" y="629335"/>
                </a:lnTo>
                <a:lnTo>
                  <a:pt x="309854" y="649274"/>
                </a:lnTo>
                <a:lnTo>
                  <a:pt x="310108" y="651992"/>
                </a:lnTo>
                <a:lnTo>
                  <a:pt x="331647" y="669785"/>
                </a:lnTo>
                <a:lnTo>
                  <a:pt x="334365" y="669531"/>
                </a:lnTo>
                <a:lnTo>
                  <a:pt x="601408" y="589432"/>
                </a:lnTo>
                <a:lnTo>
                  <a:pt x="616534" y="568693"/>
                </a:lnTo>
                <a:close/>
              </a:path>
              <a:path w="1637029" h="1441450">
                <a:moveTo>
                  <a:pt x="657225" y="704354"/>
                </a:moveTo>
                <a:lnTo>
                  <a:pt x="635431" y="683844"/>
                </a:lnTo>
                <a:lnTo>
                  <a:pt x="632714" y="684110"/>
                </a:lnTo>
                <a:lnTo>
                  <a:pt x="363004" y="764997"/>
                </a:lnTo>
                <a:lnTo>
                  <a:pt x="350532" y="784936"/>
                </a:lnTo>
                <a:lnTo>
                  <a:pt x="350799" y="787654"/>
                </a:lnTo>
                <a:lnTo>
                  <a:pt x="372338" y="805446"/>
                </a:lnTo>
                <a:lnTo>
                  <a:pt x="375056" y="805192"/>
                </a:lnTo>
                <a:lnTo>
                  <a:pt x="642099" y="725093"/>
                </a:lnTo>
                <a:lnTo>
                  <a:pt x="657225" y="704354"/>
                </a:lnTo>
                <a:close/>
              </a:path>
              <a:path w="1637029" h="1441450">
                <a:moveTo>
                  <a:pt x="697915" y="840028"/>
                </a:moveTo>
                <a:lnTo>
                  <a:pt x="676122" y="819518"/>
                </a:lnTo>
                <a:lnTo>
                  <a:pt x="673404" y="819785"/>
                </a:lnTo>
                <a:lnTo>
                  <a:pt x="403694" y="900671"/>
                </a:lnTo>
                <a:lnTo>
                  <a:pt x="391236" y="920610"/>
                </a:lnTo>
                <a:lnTo>
                  <a:pt x="391490" y="923328"/>
                </a:lnTo>
                <a:lnTo>
                  <a:pt x="413029" y="941120"/>
                </a:lnTo>
                <a:lnTo>
                  <a:pt x="415747" y="940866"/>
                </a:lnTo>
                <a:lnTo>
                  <a:pt x="682790" y="860767"/>
                </a:lnTo>
                <a:lnTo>
                  <a:pt x="697915" y="840028"/>
                </a:lnTo>
                <a:close/>
              </a:path>
              <a:path w="1637029" h="1441450">
                <a:moveTo>
                  <a:pt x="738606" y="975702"/>
                </a:moveTo>
                <a:lnTo>
                  <a:pt x="716813" y="955192"/>
                </a:lnTo>
                <a:lnTo>
                  <a:pt x="714095" y="955446"/>
                </a:lnTo>
                <a:lnTo>
                  <a:pt x="444385" y="1036345"/>
                </a:lnTo>
                <a:lnTo>
                  <a:pt x="431927" y="1056284"/>
                </a:lnTo>
                <a:lnTo>
                  <a:pt x="432181" y="1059002"/>
                </a:lnTo>
                <a:lnTo>
                  <a:pt x="453720" y="1076794"/>
                </a:lnTo>
                <a:lnTo>
                  <a:pt x="456438" y="1076528"/>
                </a:lnTo>
                <a:lnTo>
                  <a:pt x="723480" y="996442"/>
                </a:lnTo>
                <a:lnTo>
                  <a:pt x="738606" y="975702"/>
                </a:lnTo>
                <a:close/>
              </a:path>
              <a:path w="1637029" h="1441450">
                <a:moveTo>
                  <a:pt x="1135811" y="265074"/>
                </a:moveTo>
                <a:lnTo>
                  <a:pt x="1114018" y="244576"/>
                </a:lnTo>
                <a:lnTo>
                  <a:pt x="1111300" y="244830"/>
                </a:lnTo>
                <a:lnTo>
                  <a:pt x="841590" y="325716"/>
                </a:lnTo>
                <a:lnTo>
                  <a:pt x="829132" y="345668"/>
                </a:lnTo>
                <a:lnTo>
                  <a:pt x="829386" y="348373"/>
                </a:lnTo>
                <a:lnTo>
                  <a:pt x="850925" y="366166"/>
                </a:lnTo>
                <a:lnTo>
                  <a:pt x="853643" y="365912"/>
                </a:lnTo>
                <a:lnTo>
                  <a:pt x="1120686" y="285813"/>
                </a:lnTo>
                <a:lnTo>
                  <a:pt x="1135811" y="265074"/>
                </a:lnTo>
                <a:close/>
              </a:path>
              <a:path w="1637029" h="1441450">
                <a:moveTo>
                  <a:pt x="1176502" y="400748"/>
                </a:moveTo>
                <a:lnTo>
                  <a:pt x="1154709" y="380238"/>
                </a:lnTo>
                <a:lnTo>
                  <a:pt x="1151991" y="380492"/>
                </a:lnTo>
                <a:lnTo>
                  <a:pt x="882281" y="461391"/>
                </a:lnTo>
                <a:lnTo>
                  <a:pt x="869823" y="481330"/>
                </a:lnTo>
                <a:lnTo>
                  <a:pt x="870077" y="484047"/>
                </a:lnTo>
                <a:lnTo>
                  <a:pt x="891616" y="501840"/>
                </a:lnTo>
                <a:lnTo>
                  <a:pt x="894334" y="501586"/>
                </a:lnTo>
                <a:lnTo>
                  <a:pt x="1161376" y="421487"/>
                </a:lnTo>
                <a:lnTo>
                  <a:pt x="1176502" y="400748"/>
                </a:lnTo>
                <a:close/>
              </a:path>
              <a:path w="1637029" h="1441450">
                <a:moveTo>
                  <a:pt x="1217193" y="536409"/>
                </a:moveTo>
                <a:lnTo>
                  <a:pt x="1195400" y="515899"/>
                </a:lnTo>
                <a:lnTo>
                  <a:pt x="1192682" y="516153"/>
                </a:lnTo>
                <a:lnTo>
                  <a:pt x="922972" y="597052"/>
                </a:lnTo>
                <a:lnTo>
                  <a:pt x="910501" y="616991"/>
                </a:lnTo>
                <a:lnTo>
                  <a:pt x="910767" y="619709"/>
                </a:lnTo>
                <a:lnTo>
                  <a:pt x="932307" y="637501"/>
                </a:lnTo>
                <a:lnTo>
                  <a:pt x="935024" y="637235"/>
                </a:lnTo>
                <a:lnTo>
                  <a:pt x="1202067" y="557149"/>
                </a:lnTo>
                <a:lnTo>
                  <a:pt x="1217193" y="536409"/>
                </a:lnTo>
                <a:close/>
              </a:path>
              <a:path w="1637029" h="1441450">
                <a:moveTo>
                  <a:pt x="1257884" y="672084"/>
                </a:moveTo>
                <a:lnTo>
                  <a:pt x="1236091" y="651573"/>
                </a:lnTo>
                <a:lnTo>
                  <a:pt x="1233373" y="651840"/>
                </a:lnTo>
                <a:lnTo>
                  <a:pt x="963663" y="732726"/>
                </a:lnTo>
                <a:lnTo>
                  <a:pt x="951204" y="752665"/>
                </a:lnTo>
                <a:lnTo>
                  <a:pt x="951458" y="755383"/>
                </a:lnTo>
                <a:lnTo>
                  <a:pt x="972997" y="773176"/>
                </a:lnTo>
                <a:lnTo>
                  <a:pt x="975715" y="772922"/>
                </a:lnTo>
                <a:lnTo>
                  <a:pt x="1242758" y="692823"/>
                </a:lnTo>
                <a:lnTo>
                  <a:pt x="1257884" y="672084"/>
                </a:lnTo>
                <a:close/>
              </a:path>
              <a:path w="1637029" h="1441450">
                <a:moveTo>
                  <a:pt x="1298575" y="807745"/>
                </a:moveTo>
                <a:lnTo>
                  <a:pt x="1276781" y="787247"/>
                </a:lnTo>
                <a:lnTo>
                  <a:pt x="1274064" y="787501"/>
                </a:lnTo>
                <a:lnTo>
                  <a:pt x="1004354" y="868400"/>
                </a:lnTo>
                <a:lnTo>
                  <a:pt x="991895" y="888339"/>
                </a:lnTo>
                <a:lnTo>
                  <a:pt x="992149" y="891057"/>
                </a:lnTo>
                <a:lnTo>
                  <a:pt x="1013688" y="908850"/>
                </a:lnTo>
                <a:lnTo>
                  <a:pt x="1016406" y="908583"/>
                </a:lnTo>
                <a:lnTo>
                  <a:pt x="1283449" y="828497"/>
                </a:lnTo>
                <a:lnTo>
                  <a:pt x="1298575" y="807745"/>
                </a:lnTo>
                <a:close/>
              </a:path>
              <a:path w="1637029" h="1441450">
                <a:moveTo>
                  <a:pt x="1636852" y="990168"/>
                </a:moveTo>
                <a:lnTo>
                  <a:pt x="1636458" y="985177"/>
                </a:lnTo>
                <a:lnTo>
                  <a:pt x="1595043" y="847090"/>
                </a:lnTo>
                <a:lnTo>
                  <a:pt x="1595043" y="991374"/>
                </a:lnTo>
                <a:lnTo>
                  <a:pt x="1594129" y="1000404"/>
                </a:lnTo>
                <a:lnTo>
                  <a:pt x="324573" y="1398879"/>
                </a:lnTo>
                <a:lnTo>
                  <a:pt x="320141" y="1399298"/>
                </a:lnTo>
                <a:lnTo>
                  <a:pt x="311099" y="1398371"/>
                </a:lnTo>
                <a:lnTo>
                  <a:pt x="42214" y="560844"/>
                </a:lnTo>
                <a:lnTo>
                  <a:pt x="41795" y="556412"/>
                </a:lnTo>
                <a:lnTo>
                  <a:pt x="42722" y="547382"/>
                </a:lnTo>
                <a:lnTo>
                  <a:pt x="106934" y="510425"/>
                </a:lnTo>
                <a:lnTo>
                  <a:pt x="337997" y="1280795"/>
                </a:lnTo>
                <a:lnTo>
                  <a:pt x="339267" y="1283195"/>
                </a:lnTo>
                <a:lnTo>
                  <a:pt x="357936" y="1293253"/>
                </a:lnTo>
                <a:lnTo>
                  <a:pt x="360654" y="1292987"/>
                </a:lnTo>
                <a:lnTo>
                  <a:pt x="920623" y="1125042"/>
                </a:lnTo>
                <a:lnTo>
                  <a:pt x="925245" y="1123657"/>
                </a:lnTo>
                <a:lnTo>
                  <a:pt x="1485226" y="955700"/>
                </a:lnTo>
                <a:lnTo>
                  <a:pt x="1497685" y="935761"/>
                </a:lnTo>
                <a:lnTo>
                  <a:pt x="1497431" y="933043"/>
                </a:lnTo>
                <a:lnTo>
                  <a:pt x="1490599" y="910285"/>
                </a:lnTo>
                <a:lnTo>
                  <a:pt x="1450403" y="776274"/>
                </a:lnTo>
                <a:lnTo>
                  <a:pt x="1450403" y="922337"/>
                </a:lnTo>
                <a:lnTo>
                  <a:pt x="931329" y="1078026"/>
                </a:lnTo>
                <a:lnTo>
                  <a:pt x="890435" y="941679"/>
                </a:lnTo>
                <a:lnTo>
                  <a:pt x="890435" y="1090295"/>
                </a:lnTo>
                <a:lnTo>
                  <a:pt x="371360" y="1245971"/>
                </a:lnTo>
                <a:lnTo>
                  <a:pt x="108902" y="370916"/>
                </a:lnTo>
                <a:lnTo>
                  <a:pt x="526008" y="245821"/>
                </a:lnTo>
                <a:lnTo>
                  <a:pt x="533387" y="244373"/>
                </a:lnTo>
                <a:lnTo>
                  <a:pt x="548271" y="242976"/>
                </a:lnTo>
                <a:lnTo>
                  <a:pt x="555713" y="243001"/>
                </a:lnTo>
                <a:lnTo>
                  <a:pt x="599020" y="253250"/>
                </a:lnTo>
                <a:lnTo>
                  <a:pt x="635114" y="279285"/>
                </a:lnTo>
                <a:lnTo>
                  <a:pt x="658469" y="316966"/>
                </a:lnTo>
                <a:lnTo>
                  <a:pt x="890435" y="1090295"/>
                </a:lnTo>
                <a:lnTo>
                  <a:pt x="890435" y="941679"/>
                </a:lnTo>
                <a:lnTo>
                  <a:pt x="699401" y="304685"/>
                </a:lnTo>
                <a:lnTo>
                  <a:pt x="698017" y="297561"/>
                </a:lnTo>
                <a:lnTo>
                  <a:pt x="697979" y="297154"/>
                </a:lnTo>
                <a:lnTo>
                  <a:pt x="696620" y="282676"/>
                </a:lnTo>
                <a:lnTo>
                  <a:pt x="704024" y="238798"/>
                </a:lnTo>
                <a:lnTo>
                  <a:pt x="727684" y="201041"/>
                </a:lnTo>
                <a:lnTo>
                  <a:pt x="763892" y="175247"/>
                </a:lnTo>
                <a:lnTo>
                  <a:pt x="1187958" y="47294"/>
                </a:lnTo>
                <a:lnTo>
                  <a:pt x="1450403" y="922337"/>
                </a:lnTo>
                <a:lnTo>
                  <a:pt x="1450403" y="776274"/>
                </a:lnTo>
                <a:lnTo>
                  <a:pt x="1266367" y="162687"/>
                </a:lnTo>
                <a:lnTo>
                  <a:pt x="1312278" y="148907"/>
                </a:lnTo>
                <a:lnTo>
                  <a:pt x="1316710" y="148488"/>
                </a:lnTo>
                <a:lnTo>
                  <a:pt x="1349260" y="168833"/>
                </a:lnTo>
                <a:lnTo>
                  <a:pt x="1594637" y="986942"/>
                </a:lnTo>
                <a:lnTo>
                  <a:pt x="1595043" y="991374"/>
                </a:lnTo>
                <a:lnTo>
                  <a:pt x="1595043" y="847090"/>
                </a:lnTo>
                <a:lnTo>
                  <a:pt x="1385163" y="147294"/>
                </a:lnTo>
                <a:lnTo>
                  <a:pt x="1358290" y="118325"/>
                </a:lnTo>
                <a:lnTo>
                  <a:pt x="1320482" y="106718"/>
                </a:lnTo>
                <a:lnTo>
                  <a:pt x="1315504" y="106692"/>
                </a:lnTo>
                <a:lnTo>
                  <a:pt x="1305547" y="107632"/>
                </a:lnTo>
                <a:lnTo>
                  <a:pt x="1300657" y="108585"/>
                </a:lnTo>
                <a:lnTo>
                  <a:pt x="1254315" y="122491"/>
                </a:lnTo>
                <a:lnTo>
                  <a:pt x="1228153" y="35229"/>
                </a:lnTo>
                <a:lnTo>
                  <a:pt x="1209522" y="1371"/>
                </a:lnTo>
                <a:lnTo>
                  <a:pt x="1201381" y="0"/>
                </a:lnTo>
                <a:lnTo>
                  <a:pt x="1198664" y="266"/>
                </a:lnTo>
                <a:lnTo>
                  <a:pt x="765873" y="130073"/>
                </a:lnTo>
                <a:lnTo>
                  <a:pt x="730961" y="145453"/>
                </a:lnTo>
                <a:lnTo>
                  <a:pt x="700849" y="168833"/>
                </a:lnTo>
                <a:lnTo>
                  <a:pt x="677303" y="198818"/>
                </a:lnTo>
                <a:lnTo>
                  <a:pt x="661733" y="233641"/>
                </a:lnTo>
                <a:lnTo>
                  <a:pt x="658939" y="244182"/>
                </a:lnTo>
                <a:lnTo>
                  <a:pt x="656602" y="241935"/>
                </a:lnTo>
                <a:lnTo>
                  <a:pt x="625411" y="219837"/>
                </a:lnTo>
                <a:lnTo>
                  <a:pt x="582498" y="204330"/>
                </a:lnTo>
                <a:lnTo>
                  <a:pt x="552119" y="201218"/>
                </a:lnTo>
                <a:lnTo>
                  <a:pt x="544487" y="201383"/>
                </a:lnTo>
                <a:lnTo>
                  <a:pt x="506882" y="207759"/>
                </a:lnTo>
                <a:lnTo>
                  <a:pt x="74091" y="337553"/>
                </a:lnTo>
                <a:lnTo>
                  <a:pt x="61633" y="357492"/>
                </a:lnTo>
                <a:lnTo>
                  <a:pt x="61887" y="360210"/>
                </a:lnTo>
                <a:lnTo>
                  <a:pt x="94881" y="470230"/>
                </a:lnTo>
                <a:lnTo>
                  <a:pt x="49631" y="483806"/>
                </a:lnTo>
                <a:lnTo>
                  <a:pt x="14401" y="510705"/>
                </a:lnTo>
                <a:lnTo>
                  <a:pt x="25" y="552640"/>
                </a:lnTo>
                <a:lnTo>
                  <a:pt x="0" y="557618"/>
                </a:lnTo>
                <a:lnTo>
                  <a:pt x="939" y="567575"/>
                </a:lnTo>
                <a:lnTo>
                  <a:pt x="247535" y="1391450"/>
                </a:lnTo>
                <a:lnTo>
                  <a:pt x="274434" y="1426679"/>
                </a:lnTo>
                <a:lnTo>
                  <a:pt x="316357" y="1441069"/>
                </a:lnTo>
                <a:lnTo>
                  <a:pt x="321335" y="1441094"/>
                </a:lnTo>
                <a:lnTo>
                  <a:pt x="331304" y="1440154"/>
                </a:lnTo>
                <a:lnTo>
                  <a:pt x="1587207" y="1063980"/>
                </a:lnTo>
                <a:lnTo>
                  <a:pt x="1622450" y="1037082"/>
                </a:lnTo>
                <a:lnTo>
                  <a:pt x="1636839" y="995146"/>
                </a:lnTo>
                <a:lnTo>
                  <a:pt x="1636852" y="990168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0" y="7004831"/>
            <a:ext cx="1313815" cy="1397635"/>
            <a:chOff x="0" y="7004831"/>
            <a:chExt cx="1313815" cy="1397635"/>
          </a:xfrm>
        </p:grpSpPr>
        <p:sp>
          <p:nvSpPr>
            <p:cNvPr id="27" name="object 27"/>
            <p:cNvSpPr/>
            <p:nvPr/>
          </p:nvSpPr>
          <p:spPr>
            <a:xfrm>
              <a:off x="0" y="7175832"/>
              <a:ext cx="1297305" cy="1210945"/>
            </a:xfrm>
            <a:custGeom>
              <a:avLst/>
              <a:gdLst/>
              <a:ahLst/>
              <a:cxnLst/>
              <a:rect l="l" t="t" r="r" b="b"/>
              <a:pathLst>
                <a:path w="1297305" h="1210945">
                  <a:moveTo>
                    <a:pt x="551945" y="1176821"/>
                  </a:moveTo>
                  <a:lnTo>
                    <a:pt x="513664" y="1178655"/>
                  </a:lnTo>
                  <a:lnTo>
                    <a:pt x="479594" y="1170074"/>
                  </a:lnTo>
                  <a:lnTo>
                    <a:pt x="452640" y="1152564"/>
                  </a:lnTo>
                  <a:lnTo>
                    <a:pt x="435709" y="1127611"/>
                  </a:lnTo>
                  <a:lnTo>
                    <a:pt x="0" y="1210931"/>
                  </a:lnTo>
                  <a:lnTo>
                    <a:pt x="0" y="212860"/>
                  </a:lnTo>
                  <a:lnTo>
                    <a:pt x="1113123" y="0"/>
                  </a:lnTo>
                  <a:lnTo>
                    <a:pt x="1297250" y="962860"/>
                  </a:lnTo>
                  <a:lnTo>
                    <a:pt x="641823" y="1088196"/>
                  </a:lnTo>
                  <a:lnTo>
                    <a:pt x="635290" y="1117636"/>
                  </a:lnTo>
                  <a:lnTo>
                    <a:pt x="616699" y="1143856"/>
                  </a:lnTo>
                  <a:lnTo>
                    <a:pt x="588200" y="1164402"/>
                  </a:lnTo>
                  <a:lnTo>
                    <a:pt x="551945" y="1176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7159555"/>
              <a:ext cx="1313815" cy="1242695"/>
            </a:xfrm>
            <a:custGeom>
              <a:avLst/>
              <a:gdLst/>
              <a:ahLst/>
              <a:cxnLst/>
              <a:rect l="l" t="t" r="r" b="b"/>
              <a:pathLst>
                <a:path w="1313815" h="1242695">
                  <a:moveTo>
                    <a:pt x="633466" y="1162253"/>
                  </a:moveTo>
                  <a:lnTo>
                    <a:pt x="549130" y="1178381"/>
                  </a:lnTo>
                  <a:lnTo>
                    <a:pt x="580093" y="1167976"/>
                  </a:lnTo>
                  <a:lnTo>
                    <a:pt x="604771" y="1150873"/>
                  </a:lnTo>
                  <a:lnTo>
                    <a:pt x="621053" y="1129076"/>
                  </a:lnTo>
                  <a:lnTo>
                    <a:pt x="626827" y="1104588"/>
                  </a:lnTo>
                  <a:lnTo>
                    <a:pt x="626774" y="1097352"/>
                  </a:lnTo>
                  <a:lnTo>
                    <a:pt x="631900" y="1091116"/>
                  </a:lnTo>
                  <a:lnTo>
                    <a:pt x="1279706" y="967237"/>
                  </a:lnTo>
                  <a:lnTo>
                    <a:pt x="1101210" y="33817"/>
                  </a:lnTo>
                  <a:lnTo>
                    <a:pt x="0" y="244400"/>
                  </a:lnTo>
                  <a:lnTo>
                    <a:pt x="0" y="213876"/>
                  </a:lnTo>
                  <a:lnTo>
                    <a:pt x="1118435" y="0"/>
                  </a:lnTo>
                  <a:lnTo>
                    <a:pt x="1126285" y="5329"/>
                  </a:lnTo>
                  <a:lnTo>
                    <a:pt x="1313524" y="984462"/>
                  </a:lnTo>
                  <a:lnTo>
                    <a:pt x="1308194" y="992313"/>
                  </a:lnTo>
                  <a:lnTo>
                    <a:pt x="655917" y="1117046"/>
                  </a:lnTo>
                  <a:lnTo>
                    <a:pt x="645029" y="1148038"/>
                  </a:lnTo>
                  <a:lnTo>
                    <a:pt x="633466" y="1162253"/>
                  </a:lnTo>
                  <a:close/>
                </a:path>
                <a:path w="1313815" h="1242695">
                  <a:moveTo>
                    <a:pt x="582045" y="1198823"/>
                  </a:moveTo>
                  <a:lnTo>
                    <a:pt x="526084" y="1209524"/>
                  </a:lnTo>
                  <a:lnTo>
                    <a:pt x="515037" y="1210177"/>
                  </a:lnTo>
                  <a:lnTo>
                    <a:pt x="478892" y="1202392"/>
                  </a:lnTo>
                  <a:lnTo>
                    <a:pt x="448804" y="1185562"/>
                  </a:lnTo>
                  <a:lnTo>
                    <a:pt x="427247" y="1160775"/>
                  </a:lnTo>
                  <a:lnTo>
                    <a:pt x="0" y="1242477"/>
                  </a:lnTo>
                  <a:lnTo>
                    <a:pt x="0" y="1211953"/>
                  </a:lnTo>
                  <a:lnTo>
                    <a:pt x="439997" y="1127813"/>
                  </a:lnTo>
                  <a:lnTo>
                    <a:pt x="447056" y="1131719"/>
                  </a:lnTo>
                  <a:lnTo>
                    <a:pt x="449683" y="1138463"/>
                  </a:lnTo>
                  <a:lnTo>
                    <a:pt x="464088" y="1159092"/>
                  </a:lnTo>
                  <a:lnTo>
                    <a:pt x="487265" y="1173344"/>
                  </a:lnTo>
                  <a:lnTo>
                    <a:pt x="516513" y="1180134"/>
                  </a:lnTo>
                  <a:lnTo>
                    <a:pt x="549130" y="1178381"/>
                  </a:lnTo>
                  <a:lnTo>
                    <a:pt x="633466" y="1162253"/>
                  </a:lnTo>
                  <a:lnTo>
                    <a:pt x="623274" y="1174782"/>
                  </a:lnTo>
                  <a:lnTo>
                    <a:pt x="592552" y="1195354"/>
                  </a:lnTo>
                  <a:lnTo>
                    <a:pt x="582045" y="1198823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7152606"/>
              <a:ext cx="1189990" cy="1163955"/>
            </a:xfrm>
            <a:custGeom>
              <a:avLst/>
              <a:gdLst/>
              <a:ahLst/>
              <a:cxnLst/>
              <a:rect l="l" t="t" r="r" b="b"/>
              <a:pathLst>
                <a:path w="1189990" h="1163954">
                  <a:moveTo>
                    <a:pt x="545791" y="1088606"/>
                  </a:moveTo>
                  <a:lnTo>
                    <a:pt x="511374" y="1091929"/>
                  </a:lnTo>
                  <a:lnTo>
                    <a:pt x="484187" y="1080834"/>
                  </a:lnTo>
                  <a:lnTo>
                    <a:pt x="473143" y="1073170"/>
                  </a:lnTo>
                  <a:lnTo>
                    <a:pt x="0" y="1163648"/>
                  </a:lnTo>
                  <a:lnTo>
                    <a:pt x="0" y="193250"/>
                  </a:lnTo>
                  <a:lnTo>
                    <a:pt x="1010574" y="0"/>
                  </a:lnTo>
                  <a:lnTo>
                    <a:pt x="1189595" y="936164"/>
                  </a:lnTo>
                  <a:lnTo>
                    <a:pt x="578520" y="1053019"/>
                  </a:lnTo>
                  <a:lnTo>
                    <a:pt x="545791" y="1088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7136321"/>
              <a:ext cx="1206500" cy="1195705"/>
            </a:xfrm>
            <a:custGeom>
              <a:avLst/>
              <a:gdLst/>
              <a:ahLst/>
              <a:cxnLst/>
              <a:rect l="l" t="t" r="r" b="b"/>
              <a:pathLst>
                <a:path w="1206500" h="1195704">
                  <a:moveTo>
                    <a:pt x="588051" y="1083121"/>
                  </a:moveTo>
                  <a:lnTo>
                    <a:pt x="531258" y="1093981"/>
                  </a:lnTo>
                  <a:lnTo>
                    <a:pt x="540873" y="1090574"/>
                  </a:lnTo>
                  <a:lnTo>
                    <a:pt x="549741" y="1084187"/>
                  </a:lnTo>
                  <a:lnTo>
                    <a:pt x="557835" y="1074848"/>
                  </a:lnTo>
                  <a:lnTo>
                    <a:pt x="565124" y="1062586"/>
                  </a:lnTo>
                  <a:lnTo>
                    <a:pt x="567283" y="1058284"/>
                  </a:lnTo>
                  <a:lnTo>
                    <a:pt x="567431" y="1058256"/>
                  </a:lnTo>
                  <a:lnTo>
                    <a:pt x="571135" y="1055454"/>
                  </a:lnTo>
                  <a:lnTo>
                    <a:pt x="1172056" y="940541"/>
                  </a:lnTo>
                  <a:lnTo>
                    <a:pt x="998667" y="33829"/>
                  </a:lnTo>
                  <a:lnTo>
                    <a:pt x="0" y="224802"/>
                  </a:lnTo>
                  <a:lnTo>
                    <a:pt x="0" y="194267"/>
                  </a:lnTo>
                  <a:lnTo>
                    <a:pt x="1015890" y="0"/>
                  </a:lnTo>
                  <a:lnTo>
                    <a:pt x="1023741" y="5329"/>
                  </a:lnTo>
                  <a:lnTo>
                    <a:pt x="1205872" y="957760"/>
                  </a:lnTo>
                  <a:lnTo>
                    <a:pt x="1200543" y="965610"/>
                  </a:lnTo>
                  <a:lnTo>
                    <a:pt x="588355" y="1082678"/>
                  </a:lnTo>
                  <a:lnTo>
                    <a:pt x="588051" y="1083121"/>
                  </a:lnTo>
                  <a:close/>
                </a:path>
                <a:path w="1206500" h="1195704">
                  <a:moveTo>
                    <a:pt x="536882" y="1123423"/>
                  </a:moveTo>
                  <a:lnTo>
                    <a:pt x="515751" y="1124086"/>
                  </a:lnTo>
                  <a:lnTo>
                    <a:pt x="496654" y="1119532"/>
                  </a:lnTo>
                  <a:lnTo>
                    <a:pt x="480814" y="1112421"/>
                  </a:lnTo>
                  <a:lnTo>
                    <a:pt x="469455" y="1105415"/>
                  </a:lnTo>
                  <a:lnTo>
                    <a:pt x="0" y="1195189"/>
                  </a:lnTo>
                  <a:lnTo>
                    <a:pt x="0" y="1164671"/>
                  </a:lnTo>
                  <a:lnTo>
                    <a:pt x="474786" y="1073879"/>
                  </a:lnTo>
                  <a:lnTo>
                    <a:pt x="479389" y="1075092"/>
                  </a:lnTo>
                  <a:lnTo>
                    <a:pt x="482844" y="1078027"/>
                  </a:lnTo>
                  <a:lnTo>
                    <a:pt x="487172" y="1081228"/>
                  </a:lnTo>
                  <a:lnTo>
                    <a:pt x="498267" y="1087762"/>
                  </a:lnTo>
                  <a:lnTo>
                    <a:pt x="513754" y="1093417"/>
                  </a:lnTo>
                  <a:lnTo>
                    <a:pt x="531258" y="1093981"/>
                  </a:lnTo>
                  <a:lnTo>
                    <a:pt x="588051" y="1083121"/>
                  </a:lnTo>
                  <a:lnTo>
                    <a:pt x="577704" y="1098199"/>
                  </a:lnTo>
                  <a:lnTo>
                    <a:pt x="565551" y="1110184"/>
                  </a:lnTo>
                  <a:lnTo>
                    <a:pt x="551931" y="1118602"/>
                  </a:lnTo>
                  <a:lnTo>
                    <a:pt x="536882" y="1123423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7275224"/>
              <a:ext cx="532765" cy="1009650"/>
            </a:xfrm>
            <a:custGeom>
              <a:avLst/>
              <a:gdLst/>
              <a:ahLst/>
              <a:cxnLst/>
              <a:rect l="l" t="t" r="r" b="b"/>
              <a:pathLst>
                <a:path w="532765" h="1009650">
                  <a:moveTo>
                    <a:pt x="532639" y="965620"/>
                  </a:moveTo>
                  <a:lnTo>
                    <a:pt x="0" y="1009256"/>
                  </a:lnTo>
                  <a:lnTo>
                    <a:pt x="0" y="0"/>
                  </a:lnTo>
                  <a:lnTo>
                    <a:pt x="348224" y="1251"/>
                  </a:lnTo>
                  <a:lnTo>
                    <a:pt x="532639" y="965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7260233"/>
              <a:ext cx="548640" cy="1039494"/>
            </a:xfrm>
            <a:custGeom>
              <a:avLst/>
              <a:gdLst/>
              <a:ahLst/>
              <a:cxnLst/>
              <a:rect l="l" t="t" r="r" b="b"/>
              <a:pathLst>
                <a:path w="548640" h="1039495">
                  <a:moveTo>
                    <a:pt x="544222" y="961406"/>
                  </a:moveTo>
                  <a:lnTo>
                    <a:pt x="514782" y="967036"/>
                  </a:lnTo>
                  <a:lnTo>
                    <a:pt x="335820" y="31184"/>
                  </a:lnTo>
                  <a:lnTo>
                    <a:pt x="0" y="29977"/>
                  </a:lnTo>
                  <a:lnTo>
                    <a:pt x="0" y="0"/>
                  </a:lnTo>
                  <a:lnTo>
                    <a:pt x="355448" y="1278"/>
                  </a:lnTo>
                  <a:lnTo>
                    <a:pt x="361594" y="6379"/>
                  </a:lnTo>
                  <a:lnTo>
                    <a:pt x="544222" y="961406"/>
                  </a:lnTo>
                  <a:close/>
                </a:path>
                <a:path w="548640" h="1039495">
                  <a:moveTo>
                    <a:pt x="539267" y="994519"/>
                  </a:moveTo>
                  <a:lnTo>
                    <a:pt x="533860" y="995553"/>
                  </a:lnTo>
                  <a:lnTo>
                    <a:pt x="0" y="1039284"/>
                  </a:lnTo>
                  <a:lnTo>
                    <a:pt x="0" y="1009203"/>
                  </a:lnTo>
                  <a:lnTo>
                    <a:pt x="514782" y="967036"/>
                  </a:lnTo>
                  <a:lnTo>
                    <a:pt x="544222" y="961406"/>
                  </a:lnTo>
                  <a:lnTo>
                    <a:pt x="548156" y="981978"/>
                  </a:lnTo>
                  <a:lnTo>
                    <a:pt x="547140" y="986305"/>
                  </a:lnTo>
                  <a:lnTo>
                    <a:pt x="542320" y="992641"/>
                  </a:lnTo>
                  <a:lnTo>
                    <a:pt x="539267" y="994519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8224" y="7049585"/>
              <a:ext cx="760095" cy="1191260"/>
            </a:xfrm>
            <a:custGeom>
              <a:avLst/>
              <a:gdLst/>
              <a:ahLst/>
              <a:cxnLst/>
              <a:rect l="l" t="t" r="r" b="b"/>
              <a:pathLst>
                <a:path w="760094" h="1191259">
                  <a:moveTo>
                    <a:pt x="184414" y="1191259"/>
                  </a:moveTo>
                  <a:lnTo>
                    <a:pt x="0" y="226891"/>
                  </a:lnTo>
                  <a:lnTo>
                    <a:pt x="565613" y="0"/>
                  </a:lnTo>
                  <a:lnTo>
                    <a:pt x="759841" y="1015681"/>
                  </a:lnTo>
                  <a:lnTo>
                    <a:pt x="184414" y="1191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32153" y="7033991"/>
              <a:ext cx="792480" cy="1222375"/>
            </a:xfrm>
            <a:custGeom>
              <a:avLst/>
              <a:gdLst/>
              <a:ahLst/>
              <a:cxnLst/>
              <a:rect l="l" t="t" r="r" b="b"/>
              <a:pathLst>
                <a:path w="792480" h="1222375">
                  <a:moveTo>
                    <a:pt x="204857" y="1221187"/>
                  </a:moveTo>
                  <a:lnTo>
                    <a:pt x="199441" y="1222222"/>
                  </a:lnTo>
                  <a:lnTo>
                    <a:pt x="195926" y="1221606"/>
                  </a:lnTo>
                  <a:lnTo>
                    <a:pt x="189102" y="1217490"/>
                  </a:lnTo>
                  <a:lnTo>
                    <a:pt x="186562" y="1213849"/>
                  </a:lnTo>
                  <a:lnTo>
                    <a:pt x="0" y="238250"/>
                  </a:lnTo>
                  <a:lnTo>
                    <a:pt x="3835" y="231235"/>
                  </a:lnTo>
                  <a:lnTo>
                    <a:pt x="580260" y="0"/>
                  </a:lnTo>
                  <a:lnTo>
                    <a:pt x="584941" y="282"/>
                  </a:lnTo>
                  <a:lnTo>
                    <a:pt x="592795" y="4580"/>
                  </a:lnTo>
                  <a:lnTo>
                    <a:pt x="595560" y="8373"/>
                  </a:lnTo>
                  <a:lnTo>
                    <a:pt x="599820" y="30653"/>
                  </a:lnTo>
                  <a:lnTo>
                    <a:pt x="570380" y="36283"/>
                  </a:lnTo>
                  <a:lnTo>
                    <a:pt x="33113" y="251795"/>
                  </a:lnTo>
                  <a:lnTo>
                    <a:pt x="212073" y="1187641"/>
                  </a:lnTo>
                  <a:lnTo>
                    <a:pt x="487226" y="1135024"/>
                  </a:lnTo>
                  <a:lnTo>
                    <a:pt x="204857" y="1221187"/>
                  </a:lnTo>
                  <a:close/>
                </a:path>
                <a:path w="792480" h="1222375">
                  <a:moveTo>
                    <a:pt x="487226" y="1135024"/>
                  </a:moveTo>
                  <a:lnTo>
                    <a:pt x="212073" y="1187641"/>
                  </a:lnTo>
                  <a:lnTo>
                    <a:pt x="758658" y="1020857"/>
                  </a:lnTo>
                  <a:lnTo>
                    <a:pt x="570380" y="36283"/>
                  </a:lnTo>
                  <a:lnTo>
                    <a:pt x="599820" y="30653"/>
                  </a:lnTo>
                  <a:lnTo>
                    <a:pt x="792065" y="1035969"/>
                  </a:lnTo>
                  <a:lnTo>
                    <a:pt x="787601" y="1043367"/>
                  </a:lnTo>
                  <a:lnTo>
                    <a:pt x="487226" y="1135024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0" y="7228578"/>
              <a:ext cx="534035" cy="1018540"/>
            </a:xfrm>
            <a:custGeom>
              <a:avLst/>
              <a:gdLst/>
              <a:ahLst/>
              <a:cxnLst/>
              <a:rect l="l" t="t" r="r" b="b"/>
              <a:pathLst>
                <a:path w="534035" h="1018540">
                  <a:moveTo>
                    <a:pt x="533454" y="1016530"/>
                  </a:moveTo>
                  <a:lnTo>
                    <a:pt x="16475" y="1018131"/>
                  </a:lnTo>
                  <a:lnTo>
                    <a:pt x="0" y="931973"/>
                  </a:lnTo>
                  <a:lnTo>
                    <a:pt x="0" y="0"/>
                  </a:lnTo>
                  <a:lnTo>
                    <a:pt x="343854" y="25041"/>
                  </a:lnTo>
                  <a:lnTo>
                    <a:pt x="533454" y="1016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0" y="7213544"/>
              <a:ext cx="549275" cy="1048385"/>
            </a:xfrm>
            <a:custGeom>
              <a:avLst/>
              <a:gdLst/>
              <a:ahLst/>
              <a:cxnLst/>
              <a:rect l="l" t="t" r="r" b="b"/>
              <a:pathLst>
                <a:path w="549275" h="1048384">
                  <a:moveTo>
                    <a:pt x="544789" y="1010997"/>
                  </a:moveTo>
                  <a:lnTo>
                    <a:pt x="515337" y="1016629"/>
                  </a:lnTo>
                  <a:lnTo>
                    <a:pt x="331290" y="54186"/>
                  </a:lnTo>
                  <a:lnTo>
                    <a:pt x="0" y="30063"/>
                  </a:lnTo>
                  <a:lnTo>
                    <a:pt x="0" y="0"/>
                  </a:lnTo>
                  <a:lnTo>
                    <a:pt x="351716" y="25611"/>
                  </a:lnTo>
                  <a:lnTo>
                    <a:pt x="357307" y="30586"/>
                  </a:lnTo>
                  <a:lnTo>
                    <a:pt x="544789" y="1010997"/>
                  </a:lnTo>
                  <a:close/>
                </a:path>
                <a:path w="549275" h="1048384">
                  <a:moveTo>
                    <a:pt x="539890" y="1045503"/>
                  </a:moveTo>
                  <a:lnTo>
                    <a:pt x="534433" y="1046547"/>
                  </a:lnTo>
                  <a:lnTo>
                    <a:pt x="9315" y="1048172"/>
                  </a:lnTo>
                  <a:lnTo>
                    <a:pt x="3112" y="1043059"/>
                  </a:lnTo>
                  <a:lnTo>
                    <a:pt x="0" y="1026784"/>
                  </a:lnTo>
                  <a:lnTo>
                    <a:pt x="0" y="867166"/>
                  </a:lnTo>
                  <a:lnTo>
                    <a:pt x="28869" y="1018134"/>
                  </a:lnTo>
                  <a:lnTo>
                    <a:pt x="515337" y="1016629"/>
                  </a:lnTo>
                  <a:lnTo>
                    <a:pt x="544789" y="1010997"/>
                  </a:lnTo>
                  <a:lnTo>
                    <a:pt x="549020" y="1033123"/>
                  </a:lnTo>
                  <a:lnTo>
                    <a:pt x="547865" y="1037648"/>
                  </a:lnTo>
                  <a:lnTo>
                    <a:pt x="542781" y="1043815"/>
                  </a:lnTo>
                  <a:lnTo>
                    <a:pt x="539890" y="1045503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43055" y="7020387"/>
              <a:ext cx="671195" cy="1221105"/>
            </a:xfrm>
            <a:custGeom>
              <a:avLst/>
              <a:gdLst/>
              <a:ahLst/>
              <a:cxnLst/>
              <a:rect l="l" t="t" r="r" b="b"/>
              <a:pathLst>
                <a:path w="671194" h="1221104">
                  <a:moveTo>
                    <a:pt x="189600" y="1220545"/>
                  </a:moveTo>
                  <a:lnTo>
                    <a:pt x="0" y="229057"/>
                  </a:lnTo>
                  <a:lnTo>
                    <a:pt x="213569" y="125741"/>
                  </a:lnTo>
                  <a:lnTo>
                    <a:pt x="331095" y="70253"/>
                  </a:lnTo>
                  <a:lnTo>
                    <a:pt x="473477" y="0"/>
                  </a:lnTo>
                  <a:lnTo>
                    <a:pt x="670688" y="1031288"/>
                  </a:lnTo>
                  <a:lnTo>
                    <a:pt x="189600" y="122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27057" y="7004831"/>
              <a:ext cx="702945" cy="1251585"/>
            </a:xfrm>
            <a:custGeom>
              <a:avLst/>
              <a:gdLst/>
              <a:ahLst/>
              <a:cxnLst/>
              <a:rect l="l" t="t" r="r" b="b"/>
              <a:pathLst>
                <a:path w="702944" h="1251584">
                  <a:moveTo>
                    <a:pt x="208414" y="1250825"/>
                  </a:moveTo>
                  <a:lnTo>
                    <a:pt x="205010" y="1251476"/>
                  </a:lnTo>
                  <a:lnTo>
                    <a:pt x="201450" y="1250929"/>
                  </a:lnTo>
                  <a:lnTo>
                    <a:pt x="194457" y="1247078"/>
                  </a:lnTo>
                  <a:lnTo>
                    <a:pt x="191713" y="1243299"/>
                  </a:lnTo>
                  <a:lnTo>
                    <a:pt x="0" y="240762"/>
                  </a:lnTo>
                  <a:lnTo>
                    <a:pt x="3360" y="234075"/>
                  </a:lnTo>
                  <a:lnTo>
                    <a:pt x="230473" y="124196"/>
                  </a:lnTo>
                  <a:lnTo>
                    <a:pt x="239467" y="127304"/>
                  </a:lnTo>
                  <a:lnTo>
                    <a:pt x="246677" y="142213"/>
                  </a:lnTo>
                  <a:lnTo>
                    <a:pt x="243557" y="151179"/>
                  </a:lnTo>
                  <a:lnTo>
                    <a:pt x="32888" y="253098"/>
                  </a:lnTo>
                  <a:lnTo>
                    <a:pt x="216934" y="1215540"/>
                  </a:lnTo>
                  <a:lnTo>
                    <a:pt x="669634" y="1037450"/>
                  </a:lnTo>
                  <a:lnTo>
                    <a:pt x="478456" y="37710"/>
                  </a:lnTo>
                  <a:lnTo>
                    <a:pt x="346275" y="102918"/>
                  </a:lnTo>
                  <a:lnTo>
                    <a:pt x="337315" y="99863"/>
                  </a:lnTo>
                  <a:lnTo>
                    <a:pt x="329996" y="85019"/>
                  </a:lnTo>
                  <a:lnTo>
                    <a:pt x="333044" y="76029"/>
                  </a:lnTo>
                  <a:lnTo>
                    <a:pt x="487025" y="0"/>
                  </a:lnTo>
                  <a:lnTo>
                    <a:pt x="491968" y="55"/>
                  </a:lnTo>
                  <a:lnTo>
                    <a:pt x="500352" y="4221"/>
                  </a:lnTo>
                  <a:lnTo>
                    <a:pt x="503324" y="8139"/>
                  </a:lnTo>
                  <a:lnTo>
                    <a:pt x="702770" y="1051112"/>
                  </a:lnTo>
                  <a:lnTo>
                    <a:pt x="698891" y="1058154"/>
                  </a:lnTo>
                  <a:lnTo>
                    <a:pt x="210218" y="1250394"/>
                  </a:lnTo>
                  <a:lnTo>
                    <a:pt x="208414" y="1250825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0" y="0"/>
            <a:ext cx="7380605" cy="2818130"/>
            <a:chOff x="0" y="0"/>
            <a:chExt cx="7380605" cy="2818130"/>
          </a:xfrm>
        </p:grpSpPr>
        <p:sp>
          <p:nvSpPr>
            <p:cNvPr id="40" name="object 40"/>
            <p:cNvSpPr/>
            <p:nvPr/>
          </p:nvSpPr>
          <p:spPr>
            <a:xfrm>
              <a:off x="6237929" y="0"/>
              <a:ext cx="1142365" cy="571500"/>
            </a:xfrm>
            <a:custGeom>
              <a:avLst/>
              <a:gdLst/>
              <a:ahLst/>
              <a:cxnLst/>
              <a:rect l="l" t="t" r="r" b="b"/>
              <a:pathLst>
                <a:path w="1142365" h="571500">
                  <a:moveTo>
                    <a:pt x="571109" y="571109"/>
                  </a:moveTo>
                  <a:lnTo>
                    <a:pt x="524269" y="569216"/>
                  </a:lnTo>
                  <a:lnTo>
                    <a:pt x="478472" y="563634"/>
                  </a:lnTo>
                  <a:lnTo>
                    <a:pt x="433865" y="554511"/>
                  </a:lnTo>
                  <a:lnTo>
                    <a:pt x="390594" y="541994"/>
                  </a:lnTo>
                  <a:lnTo>
                    <a:pt x="348808" y="526229"/>
                  </a:lnTo>
                  <a:lnTo>
                    <a:pt x="308651" y="507363"/>
                  </a:lnTo>
                  <a:lnTo>
                    <a:pt x="270273" y="485544"/>
                  </a:lnTo>
                  <a:lnTo>
                    <a:pt x="233819" y="460918"/>
                  </a:lnTo>
                  <a:lnTo>
                    <a:pt x="199437" y="433633"/>
                  </a:lnTo>
                  <a:lnTo>
                    <a:pt x="167274" y="403835"/>
                  </a:lnTo>
                  <a:lnTo>
                    <a:pt x="137476" y="371672"/>
                  </a:lnTo>
                  <a:lnTo>
                    <a:pt x="110191" y="337290"/>
                  </a:lnTo>
                  <a:lnTo>
                    <a:pt x="85565" y="300836"/>
                  </a:lnTo>
                  <a:lnTo>
                    <a:pt x="63746" y="262457"/>
                  </a:lnTo>
                  <a:lnTo>
                    <a:pt x="44880" y="222301"/>
                  </a:lnTo>
                  <a:lnTo>
                    <a:pt x="29115" y="180514"/>
                  </a:lnTo>
                  <a:lnTo>
                    <a:pt x="16597" y="137244"/>
                  </a:lnTo>
                  <a:lnTo>
                    <a:pt x="7474" y="92637"/>
                  </a:lnTo>
                  <a:lnTo>
                    <a:pt x="1893" y="46839"/>
                  </a:lnTo>
                  <a:lnTo>
                    <a:pt x="0" y="0"/>
                  </a:lnTo>
                  <a:lnTo>
                    <a:pt x="1142219" y="0"/>
                  </a:lnTo>
                  <a:lnTo>
                    <a:pt x="1140326" y="46839"/>
                  </a:lnTo>
                  <a:lnTo>
                    <a:pt x="1134744" y="92637"/>
                  </a:lnTo>
                  <a:lnTo>
                    <a:pt x="1125621" y="137244"/>
                  </a:lnTo>
                  <a:lnTo>
                    <a:pt x="1113104" y="180514"/>
                  </a:lnTo>
                  <a:lnTo>
                    <a:pt x="1097339" y="222301"/>
                  </a:lnTo>
                  <a:lnTo>
                    <a:pt x="1078473" y="262457"/>
                  </a:lnTo>
                  <a:lnTo>
                    <a:pt x="1056654" y="300836"/>
                  </a:lnTo>
                  <a:lnTo>
                    <a:pt x="1032028" y="337290"/>
                  </a:lnTo>
                  <a:lnTo>
                    <a:pt x="1004743" y="371672"/>
                  </a:lnTo>
                  <a:lnTo>
                    <a:pt x="974945" y="403835"/>
                  </a:lnTo>
                  <a:lnTo>
                    <a:pt x="942781" y="433633"/>
                  </a:lnTo>
                  <a:lnTo>
                    <a:pt x="908399" y="460918"/>
                  </a:lnTo>
                  <a:lnTo>
                    <a:pt x="871946" y="485544"/>
                  </a:lnTo>
                  <a:lnTo>
                    <a:pt x="833567" y="507363"/>
                  </a:lnTo>
                  <a:lnTo>
                    <a:pt x="793411" y="526229"/>
                  </a:lnTo>
                  <a:lnTo>
                    <a:pt x="751624" y="541994"/>
                  </a:lnTo>
                  <a:lnTo>
                    <a:pt x="708354" y="554511"/>
                  </a:lnTo>
                  <a:lnTo>
                    <a:pt x="663746" y="563634"/>
                  </a:lnTo>
                  <a:lnTo>
                    <a:pt x="617949" y="569216"/>
                  </a:lnTo>
                  <a:lnTo>
                    <a:pt x="571109" y="5711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60165" y="0"/>
              <a:ext cx="897890" cy="448945"/>
            </a:xfrm>
            <a:custGeom>
              <a:avLst/>
              <a:gdLst/>
              <a:ahLst/>
              <a:cxnLst/>
              <a:rect l="l" t="t" r="r" b="b"/>
              <a:pathLst>
                <a:path w="897890" h="448945">
                  <a:moveTo>
                    <a:pt x="448873" y="448873"/>
                  </a:moveTo>
                  <a:lnTo>
                    <a:pt x="399964" y="446239"/>
                  </a:lnTo>
                  <a:lnTo>
                    <a:pt x="352579" y="438520"/>
                  </a:lnTo>
                  <a:lnTo>
                    <a:pt x="306994" y="425990"/>
                  </a:lnTo>
                  <a:lnTo>
                    <a:pt x="263483" y="408921"/>
                  </a:lnTo>
                  <a:lnTo>
                    <a:pt x="222318" y="387589"/>
                  </a:lnTo>
                  <a:lnTo>
                    <a:pt x="183774" y="362267"/>
                  </a:lnTo>
                  <a:lnTo>
                    <a:pt x="148125" y="333228"/>
                  </a:lnTo>
                  <a:lnTo>
                    <a:pt x="115644" y="300748"/>
                  </a:lnTo>
                  <a:lnTo>
                    <a:pt x="86606" y="265099"/>
                  </a:lnTo>
                  <a:lnTo>
                    <a:pt x="61284" y="226555"/>
                  </a:lnTo>
                  <a:lnTo>
                    <a:pt x="39952" y="185390"/>
                  </a:lnTo>
                  <a:lnTo>
                    <a:pt x="22883" y="141878"/>
                  </a:lnTo>
                  <a:lnTo>
                    <a:pt x="10353" y="96294"/>
                  </a:lnTo>
                  <a:lnTo>
                    <a:pt x="2633" y="48909"/>
                  </a:lnTo>
                  <a:lnTo>
                    <a:pt x="0" y="0"/>
                  </a:lnTo>
                  <a:lnTo>
                    <a:pt x="897747" y="0"/>
                  </a:lnTo>
                  <a:lnTo>
                    <a:pt x="895113" y="48909"/>
                  </a:lnTo>
                  <a:lnTo>
                    <a:pt x="887394" y="96294"/>
                  </a:lnTo>
                  <a:lnTo>
                    <a:pt x="874863" y="141878"/>
                  </a:lnTo>
                  <a:lnTo>
                    <a:pt x="857795" y="185390"/>
                  </a:lnTo>
                  <a:lnTo>
                    <a:pt x="836463" y="226555"/>
                  </a:lnTo>
                  <a:lnTo>
                    <a:pt x="811140" y="265099"/>
                  </a:lnTo>
                  <a:lnTo>
                    <a:pt x="782102" y="300748"/>
                  </a:lnTo>
                  <a:lnTo>
                    <a:pt x="749621" y="333228"/>
                  </a:lnTo>
                  <a:lnTo>
                    <a:pt x="713972" y="362267"/>
                  </a:lnTo>
                  <a:lnTo>
                    <a:pt x="675428" y="387589"/>
                  </a:lnTo>
                  <a:lnTo>
                    <a:pt x="634264" y="408921"/>
                  </a:lnTo>
                  <a:lnTo>
                    <a:pt x="590752" y="425990"/>
                  </a:lnTo>
                  <a:lnTo>
                    <a:pt x="545167" y="438520"/>
                  </a:lnTo>
                  <a:lnTo>
                    <a:pt x="497783" y="446239"/>
                  </a:lnTo>
                  <a:lnTo>
                    <a:pt x="448873" y="448873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0" y="0"/>
              <a:ext cx="2709545" cy="2818130"/>
            </a:xfrm>
            <a:custGeom>
              <a:avLst/>
              <a:gdLst/>
              <a:ahLst/>
              <a:cxnLst/>
              <a:rect l="l" t="t" r="r" b="b"/>
              <a:pathLst>
                <a:path w="2709545" h="2818130">
                  <a:moveTo>
                    <a:pt x="0" y="2817641"/>
                  </a:moveTo>
                  <a:lnTo>
                    <a:pt x="0" y="0"/>
                  </a:lnTo>
                  <a:lnTo>
                    <a:pt x="2708941" y="0"/>
                  </a:lnTo>
                  <a:lnTo>
                    <a:pt x="2638519" y="41227"/>
                  </a:lnTo>
                  <a:lnTo>
                    <a:pt x="2595666" y="62024"/>
                  </a:lnTo>
                  <a:lnTo>
                    <a:pt x="2551664" y="81245"/>
                  </a:lnTo>
                  <a:lnTo>
                    <a:pt x="2506849" y="99287"/>
                  </a:lnTo>
                  <a:lnTo>
                    <a:pt x="2370873" y="150292"/>
                  </a:lnTo>
                  <a:lnTo>
                    <a:pt x="2326154" y="167571"/>
                  </a:lnTo>
                  <a:lnTo>
                    <a:pt x="2282296" y="185649"/>
                  </a:lnTo>
                  <a:lnTo>
                    <a:pt x="2239634" y="204919"/>
                  </a:lnTo>
                  <a:lnTo>
                    <a:pt x="2198503" y="225779"/>
                  </a:lnTo>
                  <a:lnTo>
                    <a:pt x="2159239" y="248623"/>
                  </a:lnTo>
                  <a:lnTo>
                    <a:pt x="2122176" y="273847"/>
                  </a:lnTo>
                  <a:lnTo>
                    <a:pt x="2087649" y="301846"/>
                  </a:lnTo>
                  <a:lnTo>
                    <a:pt x="2055993" y="333016"/>
                  </a:lnTo>
                  <a:lnTo>
                    <a:pt x="2027542" y="367752"/>
                  </a:lnTo>
                  <a:lnTo>
                    <a:pt x="2002633" y="406450"/>
                  </a:lnTo>
                  <a:lnTo>
                    <a:pt x="1982140" y="447921"/>
                  </a:lnTo>
                  <a:lnTo>
                    <a:pt x="1966763" y="490707"/>
                  </a:lnTo>
                  <a:lnTo>
                    <a:pt x="1955893" y="534665"/>
                  </a:lnTo>
                  <a:lnTo>
                    <a:pt x="1948919" y="579653"/>
                  </a:lnTo>
                  <a:lnTo>
                    <a:pt x="1945230" y="625525"/>
                  </a:lnTo>
                  <a:lnTo>
                    <a:pt x="1944216" y="672139"/>
                  </a:lnTo>
                  <a:lnTo>
                    <a:pt x="1945267" y="719352"/>
                  </a:lnTo>
                  <a:lnTo>
                    <a:pt x="1947772" y="767019"/>
                  </a:lnTo>
                  <a:lnTo>
                    <a:pt x="1951121" y="814997"/>
                  </a:lnTo>
                  <a:lnTo>
                    <a:pt x="1954704" y="863143"/>
                  </a:lnTo>
                  <a:lnTo>
                    <a:pt x="1957910" y="911314"/>
                  </a:lnTo>
                  <a:lnTo>
                    <a:pt x="1960128" y="959365"/>
                  </a:lnTo>
                  <a:lnTo>
                    <a:pt x="1960749" y="1007154"/>
                  </a:lnTo>
                  <a:lnTo>
                    <a:pt x="1959161" y="1054537"/>
                  </a:lnTo>
                  <a:lnTo>
                    <a:pt x="1954755" y="1101370"/>
                  </a:lnTo>
                  <a:lnTo>
                    <a:pt x="1946636" y="1150508"/>
                  </a:lnTo>
                  <a:lnTo>
                    <a:pt x="1934723" y="1198659"/>
                  </a:lnTo>
                  <a:lnTo>
                    <a:pt x="1919209" y="1245689"/>
                  </a:lnTo>
                  <a:lnTo>
                    <a:pt x="1900290" y="1291464"/>
                  </a:lnTo>
                  <a:lnTo>
                    <a:pt x="1878160" y="1335853"/>
                  </a:lnTo>
                  <a:lnTo>
                    <a:pt x="1853013" y="1378722"/>
                  </a:lnTo>
                  <a:lnTo>
                    <a:pt x="1825045" y="1419938"/>
                  </a:lnTo>
                  <a:lnTo>
                    <a:pt x="1794451" y="1459368"/>
                  </a:lnTo>
                  <a:lnTo>
                    <a:pt x="1761425" y="1496879"/>
                  </a:lnTo>
                  <a:lnTo>
                    <a:pt x="1726161" y="1532338"/>
                  </a:lnTo>
                  <a:lnTo>
                    <a:pt x="1688855" y="1565612"/>
                  </a:lnTo>
                  <a:lnTo>
                    <a:pt x="1649701" y="1596568"/>
                  </a:lnTo>
                  <a:lnTo>
                    <a:pt x="1608967" y="1625190"/>
                  </a:lnTo>
                  <a:lnTo>
                    <a:pt x="1566864" y="1651584"/>
                  </a:lnTo>
                  <a:lnTo>
                    <a:pt x="1523508" y="1675803"/>
                  </a:lnTo>
                  <a:lnTo>
                    <a:pt x="1479011" y="1697898"/>
                  </a:lnTo>
                  <a:lnTo>
                    <a:pt x="1433489" y="1717923"/>
                  </a:lnTo>
                  <a:lnTo>
                    <a:pt x="1387055" y="1735928"/>
                  </a:lnTo>
                  <a:lnTo>
                    <a:pt x="1339822" y="1751968"/>
                  </a:lnTo>
                  <a:lnTo>
                    <a:pt x="1291906" y="1766093"/>
                  </a:lnTo>
                  <a:lnTo>
                    <a:pt x="1243420" y="1778356"/>
                  </a:lnTo>
                  <a:lnTo>
                    <a:pt x="1194477" y="1788810"/>
                  </a:lnTo>
                  <a:lnTo>
                    <a:pt x="1145193" y="1797506"/>
                  </a:lnTo>
                  <a:lnTo>
                    <a:pt x="1095681" y="1804497"/>
                  </a:lnTo>
                  <a:lnTo>
                    <a:pt x="1046856" y="1809956"/>
                  </a:lnTo>
                  <a:lnTo>
                    <a:pt x="948127" y="1819630"/>
                  </a:lnTo>
                  <a:lnTo>
                    <a:pt x="898803" y="1825052"/>
                  </a:lnTo>
                  <a:lnTo>
                    <a:pt x="849891" y="1831671"/>
                  </a:lnTo>
                  <a:lnTo>
                    <a:pt x="801683" y="1840090"/>
                  </a:lnTo>
                  <a:lnTo>
                    <a:pt x="754468" y="1850915"/>
                  </a:lnTo>
                  <a:lnTo>
                    <a:pt x="708535" y="1864748"/>
                  </a:lnTo>
                  <a:lnTo>
                    <a:pt x="664175" y="1882196"/>
                  </a:lnTo>
                  <a:lnTo>
                    <a:pt x="621677" y="1903861"/>
                  </a:lnTo>
                  <a:lnTo>
                    <a:pt x="581331" y="1930349"/>
                  </a:lnTo>
                  <a:lnTo>
                    <a:pt x="542970" y="1962393"/>
                  </a:lnTo>
                  <a:lnTo>
                    <a:pt x="508931" y="1998037"/>
                  </a:lnTo>
                  <a:lnTo>
                    <a:pt x="478692" y="2036835"/>
                  </a:lnTo>
                  <a:lnTo>
                    <a:pt x="451730" y="2078341"/>
                  </a:lnTo>
                  <a:lnTo>
                    <a:pt x="427523" y="2122107"/>
                  </a:lnTo>
                  <a:lnTo>
                    <a:pt x="405549" y="2167688"/>
                  </a:lnTo>
                  <a:lnTo>
                    <a:pt x="385285" y="2214637"/>
                  </a:lnTo>
                  <a:lnTo>
                    <a:pt x="366208" y="2262508"/>
                  </a:lnTo>
                  <a:lnTo>
                    <a:pt x="347796" y="2310853"/>
                  </a:lnTo>
                  <a:lnTo>
                    <a:pt x="329526" y="2359227"/>
                  </a:lnTo>
                  <a:lnTo>
                    <a:pt x="310877" y="2407183"/>
                  </a:lnTo>
                  <a:lnTo>
                    <a:pt x="291325" y="2454274"/>
                  </a:lnTo>
                  <a:lnTo>
                    <a:pt x="270999" y="2497919"/>
                  </a:lnTo>
                  <a:lnTo>
                    <a:pt x="248623" y="2539823"/>
                  </a:lnTo>
                  <a:lnTo>
                    <a:pt x="224273" y="2580000"/>
                  </a:lnTo>
                  <a:lnTo>
                    <a:pt x="198023" y="2618466"/>
                  </a:lnTo>
                  <a:lnTo>
                    <a:pt x="169949" y="2655235"/>
                  </a:lnTo>
                  <a:lnTo>
                    <a:pt x="140127" y="2690322"/>
                  </a:lnTo>
                  <a:lnTo>
                    <a:pt x="108631" y="2723743"/>
                  </a:lnTo>
                  <a:lnTo>
                    <a:pt x="75538" y="2755511"/>
                  </a:lnTo>
                  <a:lnTo>
                    <a:pt x="40922" y="2785641"/>
                  </a:lnTo>
                  <a:lnTo>
                    <a:pt x="4859" y="2814149"/>
                  </a:lnTo>
                  <a:lnTo>
                    <a:pt x="0" y="2817641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9471844" y="0"/>
            <a:ext cx="8816340" cy="10287000"/>
            <a:chOff x="9471844" y="0"/>
            <a:chExt cx="8816340" cy="10287000"/>
          </a:xfrm>
        </p:grpSpPr>
        <p:sp>
          <p:nvSpPr>
            <p:cNvPr id="44" name="object 44"/>
            <p:cNvSpPr/>
            <p:nvPr/>
          </p:nvSpPr>
          <p:spPr>
            <a:xfrm>
              <a:off x="13089639" y="627924"/>
              <a:ext cx="4025900" cy="5136515"/>
            </a:xfrm>
            <a:custGeom>
              <a:avLst/>
              <a:gdLst/>
              <a:ahLst/>
              <a:cxnLst/>
              <a:rect l="l" t="t" r="r" b="b"/>
              <a:pathLst>
                <a:path w="4025900" h="5136515">
                  <a:moveTo>
                    <a:pt x="4025501" y="4635078"/>
                  </a:moveTo>
                  <a:lnTo>
                    <a:pt x="698208" y="5136288"/>
                  </a:lnTo>
                  <a:lnTo>
                    <a:pt x="0" y="501209"/>
                  </a:lnTo>
                  <a:lnTo>
                    <a:pt x="3327293" y="0"/>
                  </a:lnTo>
                  <a:lnTo>
                    <a:pt x="4025501" y="4635078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97584" y="0"/>
              <a:ext cx="2876482" cy="100378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759979" y="9975543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941298" y="9482265"/>
              <a:ext cx="346710" cy="805180"/>
            </a:xfrm>
            <a:custGeom>
              <a:avLst/>
              <a:gdLst/>
              <a:ahLst/>
              <a:cxnLst/>
              <a:rect l="l" t="t" r="r" b="b"/>
              <a:pathLst>
                <a:path w="346709" h="805179">
                  <a:moveTo>
                    <a:pt x="346702" y="0"/>
                  </a:moveTo>
                  <a:lnTo>
                    <a:pt x="346702" y="804734"/>
                  </a:lnTo>
                  <a:lnTo>
                    <a:pt x="0" y="804734"/>
                  </a:lnTo>
                  <a:lnTo>
                    <a:pt x="7626" y="722267"/>
                  </a:lnTo>
                  <a:lnTo>
                    <a:pt x="14848" y="671750"/>
                  </a:lnTo>
                  <a:lnTo>
                    <a:pt x="23889" y="621881"/>
                  </a:lnTo>
                  <a:lnTo>
                    <a:pt x="34771" y="572656"/>
                  </a:lnTo>
                  <a:lnTo>
                    <a:pt x="47517" y="524068"/>
                  </a:lnTo>
                  <a:lnTo>
                    <a:pt x="62149" y="476111"/>
                  </a:lnTo>
                  <a:lnTo>
                    <a:pt x="78688" y="428779"/>
                  </a:lnTo>
                  <a:lnTo>
                    <a:pt x="97157" y="382067"/>
                  </a:lnTo>
                  <a:lnTo>
                    <a:pt x="117578" y="335968"/>
                  </a:lnTo>
                  <a:lnTo>
                    <a:pt x="139973" y="290476"/>
                  </a:lnTo>
                  <a:lnTo>
                    <a:pt x="164363" y="245585"/>
                  </a:lnTo>
                  <a:lnTo>
                    <a:pt x="190771" y="201289"/>
                  </a:lnTo>
                  <a:lnTo>
                    <a:pt x="219219" y="157582"/>
                  </a:lnTo>
                  <a:lnTo>
                    <a:pt x="249729" y="114459"/>
                  </a:lnTo>
                  <a:lnTo>
                    <a:pt x="279166" y="76086"/>
                  </a:lnTo>
                  <a:lnTo>
                    <a:pt x="310122" y="39120"/>
                  </a:lnTo>
                  <a:lnTo>
                    <a:pt x="342750" y="3826"/>
                  </a:lnTo>
                  <a:lnTo>
                    <a:pt x="346702" y="0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22786" y="857116"/>
              <a:ext cx="3528751" cy="451889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471844" y="645282"/>
              <a:ext cx="3850640" cy="4937125"/>
            </a:xfrm>
            <a:custGeom>
              <a:avLst/>
              <a:gdLst/>
              <a:ahLst/>
              <a:cxnLst/>
              <a:rect l="l" t="t" r="r" b="b"/>
              <a:pathLst>
                <a:path w="3850640" h="4937125">
                  <a:moveTo>
                    <a:pt x="3850567" y="4458080"/>
                  </a:moveTo>
                  <a:lnTo>
                    <a:pt x="671546" y="4936955"/>
                  </a:lnTo>
                  <a:lnTo>
                    <a:pt x="0" y="478874"/>
                  </a:lnTo>
                  <a:lnTo>
                    <a:pt x="3179021" y="0"/>
                  </a:lnTo>
                  <a:lnTo>
                    <a:pt x="3850567" y="4458080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04992" y="965540"/>
              <a:ext cx="3383144" cy="429517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202106" y="5263009"/>
              <a:ext cx="3850640" cy="4937125"/>
            </a:xfrm>
            <a:custGeom>
              <a:avLst/>
              <a:gdLst/>
              <a:ahLst/>
              <a:cxnLst/>
              <a:rect l="l" t="t" r="r" b="b"/>
              <a:pathLst>
                <a:path w="3850640" h="4937125">
                  <a:moveTo>
                    <a:pt x="3850568" y="4458080"/>
                  </a:moveTo>
                  <a:lnTo>
                    <a:pt x="671546" y="4936955"/>
                  </a:lnTo>
                  <a:lnTo>
                    <a:pt x="0" y="478874"/>
                  </a:lnTo>
                  <a:lnTo>
                    <a:pt x="3179021" y="0"/>
                  </a:lnTo>
                  <a:lnTo>
                    <a:pt x="3850568" y="4458080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3524" y="5474041"/>
              <a:ext cx="3570312" cy="457852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551652" y="5437927"/>
              <a:ext cx="4736465" cy="4849495"/>
            </a:xfrm>
            <a:custGeom>
              <a:avLst/>
              <a:gdLst/>
              <a:ahLst/>
              <a:cxnLst/>
              <a:rect l="l" t="t" r="r" b="b"/>
              <a:pathLst>
                <a:path w="4736465" h="4849495">
                  <a:moveTo>
                    <a:pt x="4736348" y="4469031"/>
                  </a:moveTo>
                  <a:lnTo>
                    <a:pt x="3219530" y="4849072"/>
                  </a:lnTo>
                  <a:lnTo>
                    <a:pt x="978267" y="4849072"/>
                  </a:lnTo>
                  <a:lnTo>
                    <a:pt x="0" y="944609"/>
                  </a:lnTo>
                  <a:lnTo>
                    <a:pt x="3770126" y="0"/>
                  </a:lnTo>
                  <a:lnTo>
                    <a:pt x="4736348" y="3856386"/>
                  </a:lnTo>
                  <a:lnTo>
                    <a:pt x="4736348" y="4469031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54671" y="5998981"/>
              <a:ext cx="2665137" cy="325979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24646" y="6831606"/>
              <a:ext cx="2777407" cy="33700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1369" y="223144"/>
            <a:ext cx="4324350" cy="5135245"/>
          </a:xfrm>
          <a:custGeom>
            <a:avLst/>
            <a:gdLst/>
            <a:ahLst/>
            <a:cxnLst/>
            <a:rect l="l" t="t" r="r" b="b"/>
            <a:pathLst>
              <a:path w="4324350" h="5135245">
                <a:moveTo>
                  <a:pt x="4323738" y="4783069"/>
                </a:moveTo>
                <a:lnTo>
                  <a:pt x="432414" y="5134865"/>
                </a:lnTo>
                <a:lnTo>
                  <a:pt x="0" y="351795"/>
                </a:lnTo>
                <a:lnTo>
                  <a:pt x="3891324" y="0"/>
                </a:lnTo>
                <a:lnTo>
                  <a:pt x="4323738" y="4783069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116" y="9299626"/>
            <a:ext cx="2854122" cy="987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73505" y="0"/>
            <a:ext cx="2114494" cy="10045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5424391" y="1590140"/>
            <a:ext cx="1637030" cy="1441450"/>
          </a:xfrm>
          <a:custGeom>
            <a:avLst/>
            <a:gdLst/>
            <a:ahLst/>
            <a:cxnLst/>
            <a:rect l="l" t="t" r="r" b="b"/>
            <a:pathLst>
              <a:path w="1637030" h="1441450">
                <a:moveTo>
                  <a:pt x="575843" y="433019"/>
                </a:moveTo>
                <a:lnTo>
                  <a:pt x="554037" y="412508"/>
                </a:lnTo>
                <a:lnTo>
                  <a:pt x="551319" y="412775"/>
                </a:lnTo>
                <a:lnTo>
                  <a:pt x="281609" y="493661"/>
                </a:lnTo>
                <a:lnTo>
                  <a:pt x="269151" y="513600"/>
                </a:lnTo>
                <a:lnTo>
                  <a:pt x="269417" y="516318"/>
                </a:lnTo>
                <a:lnTo>
                  <a:pt x="290957" y="534111"/>
                </a:lnTo>
                <a:lnTo>
                  <a:pt x="293674" y="533857"/>
                </a:lnTo>
                <a:lnTo>
                  <a:pt x="560717" y="453758"/>
                </a:lnTo>
                <a:lnTo>
                  <a:pt x="575843" y="433019"/>
                </a:lnTo>
                <a:close/>
              </a:path>
              <a:path w="1637030" h="1441450">
                <a:moveTo>
                  <a:pt x="616534" y="568693"/>
                </a:moveTo>
                <a:lnTo>
                  <a:pt x="594728" y="548182"/>
                </a:lnTo>
                <a:lnTo>
                  <a:pt x="592010" y="548436"/>
                </a:lnTo>
                <a:lnTo>
                  <a:pt x="322300" y="629335"/>
                </a:lnTo>
                <a:lnTo>
                  <a:pt x="309841" y="649274"/>
                </a:lnTo>
                <a:lnTo>
                  <a:pt x="310108" y="651992"/>
                </a:lnTo>
                <a:lnTo>
                  <a:pt x="331647" y="669785"/>
                </a:lnTo>
                <a:lnTo>
                  <a:pt x="334365" y="669518"/>
                </a:lnTo>
                <a:lnTo>
                  <a:pt x="601408" y="589432"/>
                </a:lnTo>
                <a:lnTo>
                  <a:pt x="616534" y="568693"/>
                </a:lnTo>
                <a:close/>
              </a:path>
              <a:path w="1637030" h="1441450">
                <a:moveTo>
                  <a:pt x="657212" y="704354"/>
                </a:moveTo>
                <a:lnTo>
                  <a:pt x="635419" y="683844"/>
                </a:lnTo>
                <a:lnTo>
                  <a:pt x="632701" y="684098"/>
                </a:lnTo>
                <a:lnTo>
                  <a:pt x="362991" y="764997"/>
                </a:lnTo>
                <a:lnTo>
                  <a:pt x="350532" y="784936"/>
                </a:lnTo>
                <a:lnTo>
                  <a:pt x="350786" y="787654"/>
                </a:lnTo>
                <a:lnTo>
                  <a:pt x="372325" y="805446"/>
                </a:lnTo>
                <a:lnTo>
                  <a:pt x="375043" y="805180"/>
                </a:lnTo>
                <a:lnTo>
                  <a:pt x="642086" y="725093"/>
                </a:lnTo>
                <a:lnTo>
                  <a:pt x="657212" y="704354"/>
                </a:lnTo>
                <a:close/>
              </a:path>
              <a:path w="1637030" h="1441450">
                <a:moveTo>
                  <a:pt x="697915" y="840028"/>
                </a:moveTo>
                <a:lnTo>
                  <a:pt x="676109" y="819518"/>
                </a:lnTo>
                <a:lnTo>
                  <a:pt x="673392" y="819772"/>
                </a:lnTo>
                <a:lnTo>
                  <a:pt x="403682" y="900671"/>
                </a:lnTo>
                <a:lnTo>
                  <a:pt x="391223" y="920610"/>
                </a:lnTo>
                <a:lnTo>
                  <a:pt x="391477" y="923328"/>
                </a:lnTo>
                <a:lnTo>
                  <a:pt x="413029" y="941120"/>
                </a:lnTo>
                <a:lnTo>
                  <a:pt x="415734" y="940854"/>
                </a:lnTo>
                <a:lnTo>
                  <a:pt x="682790" y="860767"/>
                </a:lnTo>
                <a:lnTo>
                  <a:pt x="697915" y="840028"/>
                </a:lnTo>
                <a:close/>
              </a:path>
              <a:path w="1637030" h="1441450">
                <a:moveTo>
                  <a:pt x="738606" y="975690"/>
                </a:moveTo>
                <a:lnTo>
                  <a:pt x="716800" y="955192"/>
                </a:lnTo>
                <a:lnTo>
                  <a:pt x="714082" y="955446"/>
                </a:lnTo>
                <a:lnTo>
                  <a:pt x="444373" y="1036332"/>
                </a:lnTo>
                <a:lnTo>
                  <a:pt x="431914" y="1056284"/>
                </a:lnTo>
                <a:lnTo>
                  <a:pt x="432168" y="1059002"/>
                </a:lnTo>
                <a:lnTo>
                  <a:pt x="453720" y="1076782"/>
                </a:lnTo>
                <a:lnTo>
                  <a:pt x="456425" y="1076528"/>
                </a:lnTo>
                <a:lnTo>
                  <a:pt x="723480" y="996429"/>
                </a:lnTo>
                <a:lnTo>
                  <a:pt x="726135" y="995641"/>
                </a:lnTo>
                <a:lnTo>
                  <a:pt x="738035" y="981227"/>
                </a:lnTo>
                <a:lnTo>
                  <a:pt x="738606" y="975690"/>
                </a:lnTo>
                <a:close/>
              </a:path>
              <a:path w="1637030" h="1441450">
                <a:moveTo>
                  <a:pt x="1135811" y="265074"/>
                </a:moveTo>
                <a:lnTo>
                  <a:pt x="1114005" y="244563"/>
                </a:lnTo>
                <a:lnTo>
                  <a:pt x="1111288" y="244830"/>
                </a:lnTo>
                <a:lnTo>
                  <a:pt x="841578" y="325716"/>
                </a:lnTo>
                <a:lnTo>
                  <a:pt x="829119" y="345655"/>
                </a:lnTo>
                <a:lnTo>
                  <a:pt x="829386" y="348373"/>
                </a:lnTo>
                <a:lnTo>
                  <a:pt x="850925" y="366166"/>
                </a:lnTo>
                <a:lnTo>
                  <a:pt x="853643" y="365912"/>
                </a:lnTo>
                <a:lnTo>
                  <a:pt x="1120686" y="285813"/>
                </a:lnTo>
                <a:lnTo>
                  <a:pt x="1135811" y="265074"/>
                </a:lnTo>
                <a:close/>
              </a:path>
              <a:path w="1637030" h="1441450">
                <a:moveTo>
                  <a:pt x="1176502" y="400735"/>
                </a:moveTo>
                <a:lnTo>
                  <a:pt x="1154696" y="380238"/>
                </a:lnTo>
                <a:lnTo>
                  <a:pt x="1151978" y="380492"/>
                </a:lnTo>
                <a:lnTo>
                  <a:pt x="882269" y="461391"/>
                </a:lnTo>
                <a:lnTo>
                  <a:pt x="869810" y="481330"/>
                </a:lnTo>
                <a:lnTo>
                  <a:pt x="870077" y="484047"/>
                </a:lnTo>
                <a:lnTo>
                  <a:pt x="891616" y="501840"/>
                </a:lnTo>
                <a:lnTo>
                  <a:pt x="894334" y="501573"/>
                </a:lnTo>
                <a:lnTo>
                  <a:pt x="1161376" y="421487"/>
                </a:lnTo>
                <a:lnTo>
                  <a:pt x="1176502" y="400735"/>
                </a:lnTo>
                <a:close/>
              </a:path>
              <a:path w="1637030" h="1441450">
                <a:moveTo>
                  <a:pt x="1217180" y="536397"/>
                </a:moveTo>
                <a:lnTo>
                  <a:pt x="1195387" y="515899"/>
                </a:lnTo>
                <a:lnTo>
                  <a:pt x="1192669" y="516153"/>
                </a:lnTo>
                <a:lnTo>
                  <a:pt x="922959" y="597052"/>
                </a:lnTo>
                <a:lnTo>
                  <a:pt x="910501" y="616991"/>
                </a:lnTo>
                <a:lnTo>
                  <a:pt x="910755" y="619709"/>
                </a:lnTo>
                <a:lnTo>
                  <a:pt x="932294" y="637489"/>
                </a:lnTo>
                <a:lnTo>
                  <a:pt x="935012" y="637235"/>
                </a:lnTo>
                <a:lnTo>
                  <a:pt x="1202055" y="557149"/>
                </a:lnTo>
                <a:lnTo>
                  <a:pt x="1217180" y="536397"/>
                </a:lnTo>
                <a:close/>
              </a:path>
              <a:path w="1637030" h="1441450">
                <a:moveTo>
                  <a:pt x="1257884" y="672084"/>
                </a:moveTo>
                <a:lnTo>
                  <a:pt x="1236078" y="651573"/>
                </a:lnTo>
                <a:lnTo>
                  <a:pt x="1233360" y="651827"/>
                </a:lnTo>
                <a:lnTo>
                  <a:pt x="963650" y="732726"/>
                </a:lnTo>
                <a:lnTo>
                  <a:pt x="951191" y="752665"/>
                </a:lnTo>
                <a:lnTo>
                  <a:pt x="951445" y="755383"/>
                </a:lnTo>
                <a:lnTo>
                  <a:pt x="972997" y="773176"/>
                </a:lnTo>
                <a:lnTo>
                  <a:pt x="975702" y="772909"/>
                </a:lnTo>
                <a:lnTo>
                  <a:pt x="1242758" y="692823"/>
                </a:lnTo>
                <a:lnTo>
                  <a:pt x="1257884" y="672084"/>
                </a:lnTo>
                <a:close/>
              </a:path>
              <a:path w="1637030" h="1441450">
                <a:moveTo>
                  <a:pt x="1298575" y="807745"/>
                </a:moveTo>
                <a:lnTo>
                  <a:pt x="1276769" y="787234"/>
                </a:lnTo>
                <a:lnTo>
                  <a:pt x="1274051" y="787501"/>
                </a:lnTo>
                <a:lnTo>
                  <a:pt x="1004341" y="868387"/>
                </a:lnTo>
                <a:lnTo>
                  <a:pt x="991882" y="888326"/>
                </a:lnTo>
                <a:lnTo>
                  <a:pt x="992136" y="891044"/>
                </a:lnTo>
                <a:lnTo>
                  <a:pt x="1013688" y="908837"/>
                </a:lnTo>
                <a:lnTo>
                  <a:pt x="1016393" y="908583"/>
                </a:lnTo>
                <a:lnTo>
                  <a:pt x="1283449" y="828484"/>
                </a:lnTo>
                <a:lnTo>
                  <a:pt x="1298575" y="807745"/>
                </a:lnTo>
                <a:close/>
              </a:path>
              <a:path w="1637030" h="1441450">
                <a:moveTo>
                  <a:pt x="1636852" y="990168"/>
                </a:moveTo>
                <a:lnTo>
                  <a:pt x="1636458" y="985164"/>
                </a:lnTo>
                <a:lnTo>
                  <a:pt x="1595043" y="847090"/>
                </a:lnTo>
                <a:lnTo>
                  <a:pt x="1595043" y="991362"/>
                </a:lnTo>
                <a:lnTo>
                  <a:pt x="1594116" y="1000404"/>
                </a:lnTo>
                <a:lnTo>
                  <a:pt x="324561" y="1398866"/>
                </a:lnTo>
                <a:lnTo>
                  <a:pt x="320128" y="1399286"/>
                </a:lnTo>
                <a:lnTo>
                  <a:pt x="311099" y="1398371"/>
                </a:lnTo>
                <a:lnTo>
                  <a:pt x="42202" y="560844"/>
                </a:lnTo>
                <a:lnTo>
                  <a:pt x="41783" y="556412"/>
                </a:lnTo>
                <a:lnTo>
                  <a:pt x="42710" y="547382"/>
                </a:lnTo>
                <a:lnTo>
                  <a:pt x="106934" y="510413"/>
                </a:lnTo>
                <a:lnTo>
                  <a:pt x="337985" y="1280782"/>
                </a:lnTo>
                <a:lnTo>
                  <a:pt x="339267" y="1283195"/>
                </a:lnTo>
                <a:lnTo>
                  <a:pt x="357924" y="1293241"/>
                </a:lnTo>
                <a:lnTo>
                  <a:pt x="360641" y="1292987"/>
                </a:lnTo>
                <a:lnTo>
                  <a:pt x="925245" y="1123657"/>
                </a:lnTo>
                <a:lnTo>
                  <a:pt x="1485214" y="955700"/>
                </a:lnTo>
                <a:lnTo>
                  <a:pt x="1497672" y="935761"/>
                </a:lnTo>
                <a:lnTo>
                  <a:pt x="1497418" y="933043"/>
                </a:lnTo>
                <a:lnTo>
                  <a:pt x="1490599" y="910285"/>
                </a:lnTo>
                <a:lnTo>
                  <a:pt x="1450403" y="776287"/>
                </a:lnTo>
                <a:lnTo>
                  <a:pt x="1450403" y="922337"/>
                </a:lnTo>
                <a:lnTo>
                  <a:pt x="931329" y="1078026"/>
                </a:lnTo>
                <a:lnTo>
                  <a:pt x="890422" y="941628"/>
                </a:lnTo>
                <a:lnTo>
                  <a:pt x="890422" y="1090282"/>
                </a:lnTo>
                <a:lnTo>
                  <a:pt x="371348" y="1245971"/>
                </a:lnTo>
                <a:lnTo>
                  <a:pt x="108902" y="370903"/>
                </a:lnTo>
                <a:lnTo>
                  <a:pt x="525995" y="245808"/>
                </a:lnTo>
                <a:lnTo>
                  <a:pt x="533387" y="244373"/>
                </a:lnTo>
                <a:lnTo>
                  <a:pt x="548271" y="242963"/>
                </a:lnTo>
                <a:lnTo>
                  <a:pt x="555701" y="243001"/>
                </a:lnTo>
                <a:lnTo>
                  <a:pt x="570572" y="244513"/>
                </a:lnTo>
                <a:lnTo>
                  <a:pt x="612165" y="260337"/>
                </a:lnTo>
                <a:lnTo>
                  <a:pt x="644563" y="290855"/>
                </a:lnTo>
                <a:lnTo>
                  <a:pt x="890422" y="1090282"/>
                </a:lnTo>
                <a:lnTo>
                  <a:pt x="890422" y="941628"/>
                </a:lnTo>
                <a:lnTo>
                  <a:pt x="699401" y="304673"/>
                </a:lnTo>
                <a:lnTo>
                  <a:pt x="698017" y="297548"/>
                </a:lnTo>
                <a:lnTo>
                  <a:pt x="697979" y="297154"/>
                </a:lnTo>
                <a:lnTo>
                  <a:pt x="696607" y="282676"/>
                </a:lnTo>
                <a:lnTo>
                  <a:pt x="696633" y="275234"/>
                </a:lnTo>
                <a:lnTo>
                  <a:pt x="706894" y="231927"/>
                </a:lnTo>
                <a:lnTo>
                  <a:pt x="732917" y="195821"/>
                </a:lnTo>
                <a:lnTo>
                  <a:pt x="770839" y="172377"/>
                </a:lnTo>
                <a:lnTo>
                  <a:pt x="1187945" y="47282"/>
                </a:lnTo>
                <a:lnTo>
                  <a:pt x="1450403" y="922337"/>
                </a:lnTo>
                <a:lnTo>
                  <a:pt x="1450403" y="776287"/>
                </a:lnTo>
                <a:lnTo>
                  <a:pt x="1266355" y="162674"/>
                </a:lnTo>
                <a:lnTo>
                  <a:pt x="1312265" y="148907"/>
                </a:lnTo>
                <a:lnTo>
                  <a:pt x="1316697" y="148488"/>
                </a:lnTo>
                <a:lnTo>
                  <a:pt x="1349260" y="168833"/>
                </a:lnTo>
                <a:lnTo>
                  <a:pt x="1594624" y="986929"/>
                </a:lnTo>
                <a:lnTo>
                  <a:pt x="1595043" y="991362"/>
                </a:lnTo>
                <a:lnTo>
                  <a:pt x="1595043" y="847090"/>
                </a:lnTo>
                <a:lnTo>
                  <a:pt x="1385150" y="147281"/>
                </a:lnTo>
                <a:lnTo>
                  <a:pt x="1358290" y="118313"/>
                </a:lnTo>
                <a:lnTo>
                  <a:pt x="1320482" y="106705"/>
                </a:lnTo>
                <a:lnTo>
                  <a:pt x="1315504" y="106692"/>
                </a:lnTo>
                <a:lnTo>
                  <a:pt x="1305547" y="107632"/>
                </a:lnTo>
                <a:lnTo>
                  <a:pt x="1300657" y="108585"/>
                </a:lnTo>
                <a:lnTo>
                  <a:pt x="1254302" y="122491"/>
                </a:lnTo>
                <a:lnTo>
                  <a:pt x="1228140" y="35217"/>
                </a:lnTo>
                <a:lnTo>
                  <a:pt x="1209522" y="1358"/>
                </a:lnTo>
                <a:lnTo>
                  <a:pt x="1201369" y="0"/>
                </a:lnTo>
                <a:lnTo>
                  <a:pt x="1198664" y="266"/>
                </a:lnTo>
                <a:lnTo>
                  <a:pt x="765873" y="130073"/>
                </a:lnTo>
                <a:lnTo>
                  <a:pt x="730961" y="145440"/>
                </a:lnTo>
                <a:lnTo>
                  <a:pt x="700849" y="168821"/>
                </a:lnTo>
                <a:lnTo>
                  <a:pt x="677303" y="198818"/>
                </a:lnTo>
                <a:lnTo>
                  <a:pt x="661733" y="233629"/>
                </a:lnTo>
                <a:lnTo>
                  <a:pt x="658939" y="244170"/>
                </a:lnTo>
                <a:lnTo>
                  <a:pt x="656602" y="241922"/>
                </a:lnTo>
                <a:lnTo>
                  <a:pt x="625398" y="219837"/>
                </a:lnTo>
                <a:lnTo>
                  <a:pt x="620649" y="217424"/>
                </a:lnTo>
                <a:lnTo>
                  <a:pt x="618655" y="216408"/>
                </a:lnTo>
                <a:lnTo>
                  <a:pt x="582485" y="204317"/>
                </a:lnTo>
                <a:lnTo>
                  <a:pt x="552119" y="201218"/>
                </a:lnTo>
                <a:lnTo>
                  <a:pt x="544474" y="201371"/>
                </a:lnTo>
                <a:lnTo>
                  <a:pt x="506869" y="207746"/>
                </a:lnTo>
                <a:lnTo>
                  <a:pt x="74091" y="337553"/>
                </a:lnTo>
                <a:lnTo>
                  <a:pt x="61620" y="357492"/>
                </a:lnTo>
                <a:lnTo>
                  <a:pt x="61887" y="360197"/>
                </a:lnTo>
                <a:lnTo>
                  <a:pt x="94881" y="470230"/>
                </a:lnTo>
                <a:lnTo>
                  <a:pt x="49631" y="483793"/>
                </a:lnTo>
                <a:lnTo>
                  <a:pt x="14401" y="510705"/>
                </a:lnTo>
                <a:lnTo>
                  <a:pt x="12" y="552627"/>
                </a:lnTo>
                <a:lnTo>
                  <a:pt x="0" y="557606"/>
                </a:lnTo>
                <a:lnTo>
                  <a:pt x="939" y="567575"/>
                </a:lnTo>
                <a:lnTo>
                  <a:pt x="247523" y="1391450"/>
                </a:lnTo>
                <a:lnTo>
                  <a:pt x="274421" y="1426679"/>
                </a:lnTo>
                <a:lnTo>
                  <a:pt x="316357" y="1441069"/>
                </a:lnTo>
                <a:lnTo>
                  <a:pt x="321335" y="1441081"/>
                </a:lnTo>
                <a:lnTo>
                  <a:pt x="331292" y="1440141"/>
                </a:lnTo>
                <a:lnTo>
                  <a:pt x="1587207" y="1063980"/>
                </a:lnTo>
                <a:lnTo>
                  <a:pt x="1622437" y="1037082"/>
                </a:lnTo>
                <a:lnTo>
                  <a:pt x="1636826" y="995146"/>
                </a:lnTo>
                <a:lnTo>
                  <a:pt x="1636852" y="990168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628703" y="9850017"/>
            <a:ext cx="1134110" cy="437515"/>
            <a:chOff x="10628703" y="9850017"/>
            <a:chExt cx="1134110" cy="437515"/>
          </a:xfrm>
        </p:grpSpPr>
        <p:sp>
          <p:nvSpPr>
            <p:cNvPr id="7" name="object 7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759979" y="9975544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237929" y="0"/>
            <a:ext cx="1142365" cy="571500"/>
            <a:chOff x="6237929" y="0"/>
            <a:chExt cx="1142365" cy="571500"/>
          </a:xfrm>
        </p:grpSpPr>
        <p:sp>
          <p:nvSpPr>
            <p:cNvPr id="10" name="object 10"/>
            <p:cNvSpPr/>
            <p:nvPr/>
          </p:nvSpPr>
          <p:spPr>
            <a:xfrm>
              <a:off x="6237929" y="0"/>
              <a:ext cx="1142365" cy="571500"/>
            </a:xfrm>
            <a:custGeom>
              <a:avLst/>
              <a:gdLst/>
              <a:ahLst/>
              <a:cxnLst/>
              <a:rect l="l" t="t" r="r" b="b"/>
              <a:pathLst>
                <a:path w="1142365" h="571500">
                  <a:moveTo>
                    <a:pt x="571109" y="571109"/>
                  </a:moveTo>
                  <a:lnTo>
                    <a:pt x="524269" y="569216"/>
                  </a:lnTo>
                  <a:lnTo>
                    <a:pt x="478472" y="563634"/>
                  </a:lnTo>
                  <a:lnTo>
                    <a:pt x="433865" y="554511"/>
                  </a:lnTo>
                  <a:lnTo>
                    <a:pt x="390594" y="541994"/>
                  </a:lnTo>
                  <a:lnTo>
                    <a:pt x="348808" y="526229"/>
                  </a:lnTo>
                  <a:lnTo>
                    <a:pt x="308651" y="507363"/>
                  </a:lnTo>
                  <a:lnTo>
                    <a:pt x="270273" y="485544"/>
                  </a:lnTo>
                  <a:lnTo>
                    <a:pt x="233819" y="460918"/>
                  </a:lnTo>
                  <a:lnTo>
                    <a:pt x="199437" y="433633"/>
                  </a:lnTo>
                  <a:lnTo>
                    <a:pt x="167274" y="403835"/>
                  </a:lnTo>
                  <a:lnTo>
                    <a:pt x="137476" y="371672"/>
                  </a:lnTo>
                  <a:lnTo>
                    <a:pt x="110191" y="337290"/>
                  </a:lnTo>
                  <a:lnTo>
                    <a:pt x="85565" y="300836"/>
                  </a:lnTo>
                  <a:lnTo>
                    <a:pt x="63746" y="262457"/>
                  </a:lnTo>
                  <a:lnTo>
                    <a:pt x="44880" y="222301"/>
                  </a:lnTo>
                  <a:lnTo>
                    <a:pt x="29115" y="180514"/>
                  </a:lnTo>
                  <a:lnTo>
                    <a:pt x="16597" y="137244"/>
                  </a:lnTo>
                  <a:lnTo>
                    <a:pt x="7474" y="92637"/>
                  </a:lnTo>
                  <a:lnTo>
                    <a:pt x="1893" y="46839"/>
                  </a:lnTo>
                  <a:lnTo>
                    <a:pt x="0" y="0"/>
                  </a:lnTo>
                  <a:lnTo>
                    <a:pt x="1142219" y="0"/>
                  </a:lnTo>
                  <a:lnTo>
                    <a:pt x="1140326" y="46839"/>
                  </a:lnTo>
                  <a:lnTo>
                    <a:pt x="1134744" y="92637"/>
                  </a:lnTo>
                  <a:lnTo>
                    <a:pt x="1125621" y="137244"/>
                  </a:lnTo>
                  <a:lnTo>
                    <a:pt x="1113104" y="180514"/>
                  </a:lnTo>
                  <a:lnTo>
                    <a:pt x="1097339" y="222301"/>
                  </a:lnTo>
                  <a:lnTo>
                    <a:pt x="1078473" y="262457"/>
                  </a:lnTo>
                  <a:lnTo>
                    <a:pt x="1056654" y="300836"/>
                  </a:lnTo>
                  <a:lnTo>
                    <a:pt x="1032028" y="337290"/>
                  </a:lnTo>
                  <a:lnTo>
                    <a:pt x="1004743" y="371672"/>
                  </a:lnTo>
                  <a:lnTo>
                    <a:pt x="974945" y="403835"/>
                  </a:lnTo>
                  <a:lnTo>
                    <a:pt x="942781" y="433633"/>
                  </a:lnTo>
                  <a:lnTo>
                    <a:pt x="908399" y="460918"/>
                  </a:lnTo>
                  <a:lnTo>
                    <a:pt x="871946" y="485544"/>
                  </a:lnTo>
                  <a:lnTo>
                    <a:pt x="833567" y="507363"/>
                  </a:lnTo>
                  <a:lnTo>
                    <a:pt x="793411" y="526229"/>
                  </a:lnTo>
                  <a:lnTo>
                    <a:pt x="751624" y="541994"/>
                  </a:lnTo>
                  <a:lnTo>
                    <a:pt x="708354" y="554511"/>
                  </a:lnTo>
                  <a:lnTo>
                    <a:pt x="663746" y="563634"/>
                  </a:lnTo>
                  <a:lnTo>
                    <a:pt x="617949" y="569216"/>
                  </a:lnTo>
                  <a:lnTo>
                    <a:pt x="571109" y="571109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60165" y="0"/>
              <a:ext cx="897890" cy="448945"/>
            </a:xfrm>
            <a:custGeom>
              <a:avLst/>
              <a:gdLst/>
              <a:ahLst/>
              <a:cxnLst/>
              <a:rect l="l" t="t" r="r" b="b"/>
              <a:pathLst>
                <a:path w="897890" h="448945">
                  <a:moveTo>
                    <a:pt x="448873" y="448873"/>
                  </a:moveTo>
                  <a:lnTo>
                    <a:pt x="399964" y="446239"/>
                  </a:lnTo>
                  <a:lnTo>
                    <a:pt x="352579" y="438520"/>
                  </a:lnTo>
                  <a:lnTo>
                    <a:pt x="306994" y="425990"/>
                  </a:lnTo>
                  <a:lnTo>
                    <a:pt x="263483" y="408921"/>
                  </a:lnTo>
                  <a:lnTo>
                    <a:pt x="222318" y="387589"/>
                  </a:lnTo>
                  <a:lnTo>
                    <a:pt x="183774" y="362267"/>
                  </a:lnTo>
                  <a:lnTo>
                    <a:pt x="148125" y="333228"/>
                  </a:lnTo>
                  <a:lnTo>
                    <a:pt x="115644" y="300748"/>
                  </a:lnTo>
                  <a:lnTo>
                    <a:pt x="86606" y="265099"/>
                  </a:lnTo>
                  <a:lnTo>
                    <a:pt x="61284" y="226555"/>
                  </a:lnTo>
                  <a:lnTo>
                    <a:pt x="39952" y="185390"/>
                  </a:lnTo>
                  <a:lnTo>
                    <a:pt x="22883" y="141878"/>
                  </a:lnTo>
                  <a:lnTo>
                    <a:pt x="10353" y="96294"/>
                  </a:lnTo>
                  <a:lnTo>
                    <a:pt x="2633" y="48909"/>
                  </a:lnTo>
                  <a:lnTo>
                    <a:pt x="0" y="0"/>
                  </a:lnTo>
                  <a:lnTo>
                    <a:pt x="897747" y="0"/>
                  </a:lnTo>
                  <a:lnTo>
                    <a:pt x="895113" y="48909"/>
                  </a:lnTo>
                  <a:lnTo>
                    <a:pt x="887394" y="96294"/>
                  </a:lnTo>
                  <a:lnTo>
                    <a:pt x="874863" y="141878"/>
                  </a:lnTo>
                  <a:lnTo>
                    <a:pt x="857795" y="185390"/>
                  </a:lnTo>
                  <a:lnTo>
                    <a:pt x="836463" y="226555"/>
                  </a:lnTo>
                  <a:lnTo>
                    <a:pt x="811140" y="265099"/>
                  </a:lnTo>
                  <a:lnTo>
                    <a:pt x="782102" y="300748"/>
                  </a:lnTo>
                  <a:lnTo>
                    <a:pt x="749621" y="333228"/>
                  </a:lnTo>
                  <a:lnTo>
                    <a:pt x="713972" y="362267"/>
                  </a:lnTo>
                  <a:lnTo>
                    <a:pt x="675428" y="387589"/>
                  </a:lnTo>
                  <a:lnTo>
                    <a:pt x="634264" y="408921"/>
                  </a:lnTo>
                  <a:lnTo>
                    <a:pt x="590752" y="425990"/>
                  </a:lnTo>
                  <a:lnTo>
                    <a:pt x="545167" y="438520"/>
                  </a:lnTo>
                  <a:lnTo>
                    <a:pt x="497783" y="446239"/>
                  </a:lnTo>
                  <a:lnTo>
                    <a:pt x="448873" y="448873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0"/>
            <a:ext cx="2709545" cy="2818130"/>
          </a:xfrm>
          <a:custGeom>
            <a:avLst/>
            <a:gdLst/>
            <a:ahLst/>
            <a:cxnLst/>
            <a:rect l="l" t="t" r="r" b="b"/>
            <a:pathLst>
              <a:path w="2709545" h="2818130">
                <a:moveTo>
                  <a:pt x="0" y="2817641"/>
                </a:moveTo>
                <a:lnTo>
                  <a:pt x="0" y="0"/>
                </a:lnTo>
                <a:lnTo>
                  <a:pt x="2708941" y="0"/>
                </a:lnTo>
                <a:lnTo>
                  <a:pt x="2638519" y="41227"/>
                </a:lnTo>
                <a:lnTo>
                  <a:pt x="2595666" y="62024"/>
                </a:lnTo>
                <a:lnTo>
                  <a:pt x="2551664" y="81245"/>
                </a:lnTo>
                <a:lnTo>
                  <a:pt x="2506849" y="99287"/>
                </a:lnTo>
                <a:lnTo>
                  <a:pt x="2370873" y="150292"/>
                </a:lnTo>
                <a:lnTo>
                  <a:pt x="2326154" y="167571"/>
                </a:lnTo>
                <a:lnTo>
                  <a:pt x="2282296" y="185649"/>
                </a:lnTo>
                <a:lnTo>
                  <a:pt x="2239634" y="204919"/>
                </a:lnTo>
                <a:lnTo>
                  <a:pt x="2198503" y="225779"/>
                </a:lnTo>
                <a:lnTo>
                  <a:pt x="2159239" y="248623"/>
                </a:lnTo>
                <a:lnTo>
                  <a:pt x="2122176" y="273847"/>
                </a:lnTo>
                <a:lnTo>
                  <a:pt x="2087649" y="301846"/>
                </a:lnTo>
                <a:lnTo>
                  <a:pt x="2055993" y="333016"/>
                </a:lnTo>
                <a:lnTo>
                  <a:pt x="2027542" y="367752"/>
                </a:lnTo>
                <a:lnTo>
                  <a:pt x="2002633" y="406450"/>
                </a:lnTo>
                <a:lnTo>
                  <a:pt x="1982140" y="447921"/>
                </a:lnTo>
                <a:lnTo>
                  <a:pt x="1966763" y="490707"/>
                </a:lnTo>
                <a:lnTo>
                  <a:pt x="1955893" y="534665"/>
                </a:lnTo>
                <a:lnTo>
                  <a:pt x="1948919" y="579653"/>
                </a:lnTo>
                <a:lnTo>
                  <a:pt x="1945230" y="625525"/>
                </a:lnTo>
                <a:lnTo>
                  <a:pt x="1944216" y="672139"/>
                </a:lnTo>
                <a:lnTo>
                  <a:pt x="1945267" y="719352"/>
                </a:lnTo>
                <a:lnTo>
                  <a:pt x="1947772" y="767019"/>
                </a:lnTo>
                <a:lnTo>
                  <a:pt x="1951121" y="814997"/>
                </a:lnTo>
                <a:lnTo>
                  <a:pt x="1954704" y="863143"/>
                </a:lnTo>
                <a:lnTo>
                  <a:pt x="1957910" y="911314"/>
                </a:lnTo>
                <a:lnTo>
                  <a:pt x="1960128" y="959365"/>
                </a:lnTo>
                <a:lnTo>
                  <a:pt x="1960749" y="1007154"/>
                </a:lnTo>
                <a:lnTo>
                  <a:pt x="1959161" y="1054537"/>
                </a:lnTo>
                <a:lnTo>
                  <a:pt x="1954755" y="1101370"/>
                </a:lnTo>
                <a:lnTo>
                  <a:pt x="1946636" y="1150508"/>
                </a:lnTo>
                <a:lnTo>
                  <a:pt x="1934723" y="1198659"/>
                </a:lnTo>
                <a:lnTo>
                  <a:pt x="1919209" y="1245689"/>
                </a:lnTo>
                <a:lnTo>
                  <a:pt x="1900290" y="1291464"/>
                </a:lnTo>
                <a:lnTo>
                  <a:pt x="1878160" y="1335853"/>
                </a:lnTo>
                <a:lnTo>
                  <a:pt x="1853013" y="1378722"/>
                </a:lnTo>
                <a:lnTo>
                  <a:pt x="1825045" y="1419938"/>
                </a:lnTo>
                <a:lnTo>
                  <a:pt x="1794451" y="1459368"/>
                </a:lnTo>
                <a:lnTo>
                  <a:pt x="1761425" y="1496879"/>
                </a:lnTo>
                <a:lnTo>
                  <a:pt x="1726161" y="1532338"/>
                </a:lnTo>
                <a:lnTo>
                  <a:pt x="1688855" y="1565612"/>
                </a:lnTo>
                <a:lnTo>
                  <a:pt x="1649701" y="1596568"/>
                </a:lnTo>
                <a:lnTo>
                  <a:pt x="1608967" y="1625190"/>
                </a:lnTo>
                <a:lnTo>
                  <a:pt x="1566864" y="1651584"/>
                </a:lnTo>
                <a:lnTo>
                  <a:pt x="1523508" y="1675803"/>
                </a:lnTo>
                <a:lnTo>
                  <a:pt x="1479011" y="1697898"/>
                </a:lnTo>
                <a:lnTo>
                  <a:pt x="1433489" y="1717923"/>
                </a:lnTo>
                <a:lnTo>
                  <a:pt x="1387055" y="1735928"/>
                </a:lnTo>
                <a:lnTo>
                  <a:pt x="1339822" y="1751968"/>
                </a:lnTo>
                <a:lnTo>
                  <a:pt x="1291906" y="1766093"/>
                </a:lnTo>
                <a:lnTo>
                  <a:pt x="1243420" y="1778356"/>
                </a:lnTo>
                <a:lnTo>
                  <a:pt x="1194477" y="1788810"/>
                </a:lnTo>
                <a:lnTo>
                  <a:pt x="1145193" y="1797506"/>
                </a:lnTo>
                <a:lnTo>
                  <a:pt x="1095681" y="1804497"/>
                </a:lnTo>
                <a:lnTo>
                  <a:pt x="1046856" y="1809956"/>
                </a:lnTo>
                <a:lnTo>
                  <a:pt x="948127" y="1819630"/>
                </a:lnTo>
                <a:lnTo>
                  <a:pt x="898803" y="1825052"/>
                </a:lnTo>
                <a:lnTo>
                  <a:pt x="849891" y="1831671"/>
                </a:lnTo>
                <a:lnTo>
                  <a:pt x="801683" y="1840090"/>
                </a:lnTo>
                <a:lnTo>
                  <a:pt x="754468" y="1850915"/>
                </a:lnTo>
                <a:lnTo>
                  <a:pt x="708535" y="1864748"/>
                </a:lnTo>
                <a:lnTo>
                  <a:pt x="664175" y="1882196"/>
                </a:lnTo>
                <a:lnTo>
                  <a:pt x="621677" y="1903861"/>
                </a:lnTo>
                <a:lnTo>
                  <a:pt x="581331" y="1930349"/>
                </a:lnTo>
                <a:lnTo>
                  <a:pt x="542970" y="1962393"/>
                </a:lnTo>
                <a:lnTo>
                  <a:pt x="508931" y="1998037"/>
                </a:lnTo>
                <a:lnTo>
                  <a:pt x="478692" y="2036835"/>
                </a:lnTo>
                <a:lnTo>
                  <a:pt x="451730" y="2078341"/>
                </a:lnTo>
                <a:lnTo>
                  <a:pt x="427523" y="2122107"/>
                </a:lnTo>
                <a:lnTo>
                  <a:pt x="405549" y="2167688"/>
                </a:lnTo>
                <a:lnTo>
                  <a:pt x="385285" y="2214637"/>
                </a:lnTo>
                <a:lnTo>
                  <a:pt x="366208" y="2262508"/>
                </a:lnTo>
                <a:lnTo>
                  <a:pt x="347796" y="2310853"/>
                </a:lnTo>
                <a:lnTo>
                  <a:pt x="329526" y="2359227"/>
                </a:lnTo>
                <a:lnTo>
                  <a:pt x="310877" y="2407183"/>
                </a:lnTo>
                <a:lnTo>
                  <a:pt x="291325" y="2454274"/>
                </a:lnTo>
                <a:lnTo>
                  <a:pt x="270999" y="2497919"/>
                </a:lnTo>
                <a:lnTo>
                  <a:pt x="248623" y="2539823"/>
                </a:lnTo>
                <a:lnTo>
                  <a:pt x="224273" y="2580000"/>
                </a:lnTo>
                <a:lnTo>
                  <a:pt x="198023" y="2618466"/>
                </a:lnTo>
                <a:lnTo>
                  <a:pt x="169949" y="2655235"/>
                </a:lnTo>
                <a:lnTo>
                  <a:pt x="140127" y="2690322"/>
                </a:lnTo>
                <a:lnTo>
                  <a:pt x="108631" y="2723743"/>
                </a:lnTo>
                <a:lnTo>
                  <a:pt x="75538" y="2755511"/>
                </a:lnTo>
                <a:lnTo>
                  <a:pt x="40922" y="2785641"/>
                </a:lnTo>
                <a:lnTo>
                  <a:pt x="4859" y="2814149"/>
                </a:lnTo>
                <a:lnTo>
                  <a:pt x="0" y="2817641"/>
                </a:lnTo>
                <a:close/>
              </a:path>
            </a:pathLst>
          </a:custGeom>
          <a:solidFill>
            <a:srgbClr val="BD9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42851" y="7818566"/>
            <a:ext cx="2345690" cy="2468880"/>
          </a:xfrm>
          <a:custGeom>
            <a:avLst/>
            <a:gdLst/>
            <a:ahLst/>
            <a:cxnLst/>
            <a:rect l="l" t="t" r="r" b="b"/>
            <a:pathLst>
              <a:path w="2345690" h="2468879">
                <a:moveTo>
                  <a:pt x="2345148" y="0"/>
                </a:moveTo>
                <a:lnTo>
                  <a:pt x="2345148" y="2468433"/>
                </a:lnTo>
                <a:lnTo>
                  <a:pt x="0" y="2468433"/>
                </a:lnTo>
                <a:lnTo>
                  <a:pt x="4194" y="2466397"/>
                </a:lnTo>
                <a:lnTo>
                  <a:pt x="48195" y="2447176"/>
                </a:lnTo>
                <a:lnTo>
                  <a:pt x="93010" y="2429134"/>
                </a:lnTo>
                <a:lnTo>
                  <a:pt x="228986" y="2378129"/>
                </a:lnTo>
                <a:lnTo>
                  <a:pt x="273706" y="2360850"/>
                </a:lnTo>
                <a:lnTo>
                  <a:pt x="317564" y="2342772"/>
                </a:lnTo>
                <a:lnTo>
                  <a:pt x="360225" y="2323502"/>
                </a:lnTo>
                <a:lnTo>
                  <a:pt x="401356" y="2302642"/>
                </a:lnTo>
                <a:lnTo>
                  <a:pt x="440620" y="2279798"/>
                </a:lnTo>
                <a:lnTo>
                  <a:pt x="477683" y="2254574"/>
                </a:lnTo>
                <a:lnTo>
                  <a:pt x="512211" y="2226575"/>
                </a:lnTo>
                <a:lnTo>
                  <a:pt x="543867" y="2195405"/>
                </a:lnTo>
                <a:lnTo>
                  <a:pt x="572317" y="2160669"/>
                </a:lnTo>
                <a:lnTo>
                  <a:pt x="597226" y="2121971"/>
                </a:lnTo>
                <a:lnTo>
                  <a:pt x="617720" y="2080500"/>
                </a:lnTo>
                <a:lnTo>
                  <a:pt x="633096" y="2037714"/>
                </a:lnTo>
                <a:lnTo>
                  <a:pt x="643966" y="1993755"/>
                </a:lnTo>
                <a:lnTo>
                  <a:pt x="650941" y="1948768"/>
                </a:lnTo>
                <a:lnTo>
                  <a:pt x="654630" y="1902896"/>
                </a:lnTo>
                <a:lnTo>
                  <a:pt x="655643" y="1856282"/>
                </a:lnTo>
                <a:lnTo>
                  <a:pt x="654592" y="1809069"/>
                </a:lnTo>
                <a:lnTo>
                  <a:pt x="652087" y="1761402"/>
                </a:lnTo>
                <a:lnTo>
                  <a:pt x="648738" y="1713424"/>
                </a:lnTo>
                <a:lnTo>
                  <a:pt x="645155" y="1665278"/>
                </a:lnTo>
                <a:lnTo>
                  <a:pt x="641950" y="1617107"/>
                </a:lnTo>
                <a:lnTo>
                  <a:pt x="639731" y="1569056"/>
                </a:lnTo>
                <a:lnTo>
                  <a:pt x="639111" y="1521267"/>
                </a:lnTo>
                <a:lnTo>
                  <a:pt x="640698" y="1473884"/>
                </a:lnTo>
                <a:lnTo>
                  <a:pt x="645105" y="1427051"/>
                </a:lnTo>
                <a:lnTo>
                  <a:pt x="653223" y="1377913"/>
                </a:lnTo>
                <a:lnTo>
                  <a:pt x="665136" y="1329762"/>
                </a:lnTo>
                <a:lnTo>
                  <a:pt x="680650" y="1282732"/>
                </a:lnTo>
                <a:lnTo>
                  <a:pt x="699569" y="1236956"/>
                </a:lnTo>
                <a:lnTo>
                  <a:pt x="721700" y="1192568"/>
                </a:lnTo>
                <a:lnTo>
                  <a:pt x="746846" y="1149699"/>
                </a:lnTo>
                <a:lnTo>
                  <a:pt x="774814" y="1108483"/>
                </a:lnTo>
                <a:lnTo>
                  <a:pt x="805408" y="1069053"/>
                </a:lnTo>
                <a:lnTo>
                  <a:pt x="838435" y="1031542"/>
                </a:lnTo>
                <a:lnTo>
                  <a:pt x="873698" y="996083"/>
                </a:lnTo>
                <a:lnTo>
                  <a:pt x="911004" y="962809"/>
                </a:lnTo>
                <a:lnTo>
                  <a:pt x="950158" y="931853"/>
                </a:lnTo>
                <a:lnTo>
                  <a:pt x="990893" y="903231"/>
                </a:lnTo>
                <a:lnTo>
                  <a:pt x="1032995" y="876837"/>
                </a:lnTo>
                <a:lnTo>
                  <a:pt x="1076352" y="852618"/>
                </a:lnTo>
                <a:lnTo>
                  <a:pt x="1120848" y="830523"/>
                </a:lnTo>
                <a:lnTo>
                  <a:pt x="1166370" y="810498"/>
                </a:lnTo>
                <a:lnTo>
                  <a:pt x="1212805" y="792493"/>
                </a:lnTo>
                <a:lnTo>
                  <a:pt x="1260037" y="776453"/>
                </a:lnTo>
                <a:lnTo>
                  <a:pt x="1307953" y="762328"/>
                </a:lnTo>
                <a:lnTo>
                  <a:pt x="1356440" y="750065"/>
                </a:lnTo>
                <a:lnTo>
                  <a:pt x="1405382" y="739611"/>
                </a:lnTo>
                <a:lnTo>
                  <a:pt x="1454666" y="730915"/>
                </a:lnTo>
                <a:lnTo>
                  <a:pt x="1504179" y="723924"/>
                </a:lnTo>
                <a:lnTo>
                  <a:pt x="1553004" y="718464"/>
                </a:lnTo>
                <a:lnTo>
                  <a:pt x="1651732" y="708791"/>
                </a:lnTo>
                <a:lnTo>
                  <a:pt x="1701057" y="703369"/>
                </a:lnTo>
                <a:lnTo>
                  <a:pt x="1749968" y="696750"/>
                </a:lnTo>
                <a:lnTo>
                  <a:pt x="1798176" y="688330"/>
                </a:lnTo>
                <a:lnTo>
                  <a:pt x="1845392" y="677506"/>
                </a:lnTo>
                <a:lnTo>
                  <a:pt x="1891324" y="663672"/>
                </a:lnTo>
                <a:lnTo>
                  <a:pt x="1935685" y="646225"/>
                </a:lnTo>
                <a:lnTo>
                  <a:pt x="1978183" y="624560"/>
                </a:lnTo>
                <a:lnTo>
                  <a:pt x="2018529" y="598072"/>
                </a:lnTo>
                <a:lnTo>
                  <a:pt x="2056890" y="566028"/>
                </a:lnTo>
                <a:lnTo>
                  <a:pt x="2090929" y="530384"/>
                </a:lnTo>
                <a:lnTo>
                  <a:pt x="2121168" y="491586"/>
                </a:lnTo>
                <a:lnTo>
                  <a:pt x="2148129" y="450080"/>
                </a:lnTo>
                <a:lnTo>
                  <a:pt x="2172336" y="406314"/>
                </a:lnTo>
                <a:lnTo>
                  <a:pt x="2194310" y="360733"/>
                </a:lnTo>
                <a:lnTo>
                  <a:pt x="2214575" y="313784"/>
                </a:lnTo>
                <a:lnTo>
                  <a:pt x="2233652" y="265913"/>
                </a:lnTo>
                <a:lnTo>
                  <a:pt x="2252064" y="217568"/>
                </a:lnTo>
                <a:lnTo>
                  <a:pt x="2270333" y="169194"/>
                </a:lnTo>
                <a:lnTo>
                  <a:pt x="2288983" y="121238"/>
                </a:lnTo>
                <a:lnTo>
                  <a:pt x="2308534" y="74147"/>
                </a:lnTo>
                <a:lnTo>
                  <a:pt x="2328860" y="30502"/>
                </a:lnTo>
                <a:lnTo>
                  <a:pt x="2345148" y="0"/>
                </a:lnTo>
                <a:close/>
              </a:path>
            </a:pathLst>
          </a:custGeom>
          <a:solidFill>
            <a:srgbClr val="BD9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18044" y="6328638"/>
            <a:ext cx="1637030" cy="1441450"/>
          </a:xfrm>
          <a:custGeom>
            <a:avLst/>
            <a:gdLst/>
            <a:ahLst/>
            <a:cxnLst/>
            <a:rect l="l" t="t" r="r" b="b"/>
            <a:pathLst>
              <a:path w="1637030" h="1441450">
                <a:moveTo>
                  <a:pt x="575843" y="433019"/>
                </a:moveTo>
                <a:lnTo>
                  <a:pt x="554050" y="412508"/>
                </a:lnTo>
                <a:lnTo>
                  <a:pt x="551332" y="412775"/>
                </a:lnTo>
                <a:lnTo>
                  <a:pt x="281622" y="493661"/>
                </a:lnTo>
                <a:lnTo>
                  <a:pt x="269163" y="513600"/>
                </a:lnTo>
                <a:lnTo>
                  <a:pt x="269417" y="516318"/>
                </a:lnTo>
                <a:lnTo>
                  <a:pt x="290957" y="534111"/>
                </a:lnTo>
                <a:lnTo>
                  <a:pt x="293674" y="533857"/>
                </a:lnTo>
                <a:lnTo>
                  <a:pt x="560717" y="453758"/>
                </a:lnTo>
                <a:lnTo>
                  <a:pt x="575843" y="433019"/>
                </a:lnTo>
                <a:close/>
              </a:path>
              <a:path w="1637030" h="1441450">
                <a:moveTo>
                  <a:pt x="616534" y="568680"/>
                </a:moveTo>
                <a:lnTo>
                  <a:pt x="594741" y="548182"/>
                </a:lnTo>
                <a:lnTo>
                  <a:pt x="592023" y="548436"/>
                </a:lnTo>
                <a:lnTo>
                  <a:pt x="322313" y="629335"/>
                </a:lnTo>
                <a:lnTo>
                  <a:pt x="309854" y="649274"/>
                </a:lnTo>
                <a:lnTo>
                  <a:pt x="310108" y="651992"/>
                </a:lnTo>
                <a:lnTo>
                  <a:pt x="331647" y="669785"/>
                </a:lnTo>
                <a:lnTo>
                  <a:pt x="334365" y="669518"/>
                </a:lnTo>
                <a:lnTo>
                  <a:pt x="601408" y="589432"/>
                </a:lnTo>
                <a:lnTo>
                  <a:pt x="616534" y="568680"/>
                </a:lnTo>
                <a:close/>
              </a:path>
              <a:path w="1637030" h="1441450">
                <a:moveTo>
                  <a:pt x="657225" y="704342"/>
                </a:moveTo>
                <a:lnTo>
                  <a:pt x="635431" y="683844"/>
                </a:lnTo>
                <a:lnTo>
                  <a:pt x="632714" y="684098"/>
                </a:lnTo>
                <a:lnTo>
                  <a:pt x="363004" y="764997"/>
                </a:lnTo>
                <a:lnTo>
                  <a:pt x="350545" y="784936"/>
                </a:lnTo>
                <a:lnTo>
                  <a:pt x="350799" y="787654"/>
                </a:lnTo>
                <a:lnTo>
                  <a:pt x="372338" y="805446"/>
                </a:lnTo>
                <a:lnTo>
                  <a:pt x="375056" y="805180"/>
                </a:lnTo>
                <a:lnTo>
                  <a:pt x="642099" y="725093"/>
                </a:lnTo>
                <a:lnTo>
                  <a:pt x="657225" y="704342"/>
                </a:lnTo>
                <a:close/>
              </a:path>
              <a:path w="1637030" h="1441450">
                <a:moveTo>
                  <a:pt x="697915" y="840028"/>
                </a:moveTo>
                <a:lnTo>
                  <a:pt x="676122" y="819518"/>
                </a:lnTo>
                <a:lnTo>
                  <a:pt x="673404" y="819772"/>
                </a:lnTo>
                <a:lnTo>
                  <a:pt x="403694" y="900671"/>
                </a:lnTo>
                <a:lnTo>
                  <a:pt x="391236" y="920610"/>
                </a:lnTo>
                <a:lnTo>
                  <a:pt x="391490" y="923328"/>
                </a:lnTo>
                <a:lnTo>
                  <a:pt x="413029" y="941120"/>
                </a:lnTo>
                <a:lnTo>
                  <a:pt x="415747" y="940854"/>
                </a:lnTo>
                <a:lnTo>
                  <a:pt x="682790" y="860767"/>
                </a:lnTo>
                <a:lnTo>
                  <a:pt x="697915" y="840028"/>
                </a:lnTo>
                <a:close/>
              </a:path>
              <a:path w="1637030" h="1441450">
                <a:moveTo>
                  <a:pt x="738606" y="975690"/>
                </a:moveTo>
                <a:lnTo>
                  <a:pt x="716813" y="955179"/>
                </a:lnTo>
                <a:lnTo>
                  <a:pt x="714095" y="955446"/>
                </a:lnTo>
                <a:lnTo>
                  <a:pt x="444385" y="1036332"/>
                </a:lnTo>
                <a:lnTo>
                  <a:pt x="431927" y="1056271"/>
                </a:lnTo>
                <a:lnTo>
                  <a:pt x="432181" y="1058989"/>
                </a:lnTo>
                <a:lnTo>
                  <a:pt x="453720" y="1076782"/>
                </a:lnTo>
                <a:lnTo>
                  <a:pt x="456438" y="1076528"/>
                </a:lnTo>
                <a:lnTo>
                  <a:pt x="723480" y="996429"/>
                </a:lnTo>
                <a:lnTo>
                  <a:pt x="738606" y="975690"/>
                </a:lnTo>
                <a:close/>
              </a:path>
              <a:path w="1637030" h="1441450">
                <a:moveTo>
                  <a:pt x="1135811" y="265074"/>
                </a:moveTo>
                <a:lnTo>
                  <a:pt x="1114018" y="244563"/>
                </a:lnTo>
                <a:lnTo>
                  <a:pt x="1111300" y="244817"/>
                </a:lnTo>
                <a:lnTo>
                  <a:pt x="841590" y="325716"/>
                </a:lnTo>
                <a:lnTo>
                  <a:pt x="829132" y="345655"/>
                </a:lnTo>
                <a:lnTo>
                  <a:pt x="829386" y="348373"/>
                </a:lnTo>
                <a:lnTo>
                  <a:pt x="850925" y="366166"/>
                </a:lnTo>
                <a:lnTo>
                  <a:pt x="853643" y="365899"/>
                </a:lnTo>
                <a:lnTo>
                  <a:pt x="1120686" y="285813"/>
                </a:lnTo>
                <a:lnTo>
                  <a:pt x="1135811" y="265074"/>
                </a:lnTo>
                <a:close/>
              </a:path>
              <a:path w="1637030" h="1441450">
                <a:moveTo>
                  <a:pt x="1176502" y="400735"/>
                </a:moveTo>
                <a:lnTo>
                  <a:pt x="1154709" y="380225"/>
                </a:lnTo>
                <a:lnTo>
                  <a:pt x="1151991" y="380492"/>
                </a:lnTo>
                <a:lnTo>
                  <a:pt x="882281" y="461378"/>
                </a:lnTo>
                <a:lnTo>
                  <a:pt x="869823" y="481330"/>
                </a:lnTo>
                <a:lnTo>
                  <a:pt x="870077" y="484035"/>
                </a:lnTo>
                <a:lnTo>
                  <a:pt x="891616" y="501827"/>
                </a:lnTo>
                <a:lnTo>
                  <a:pt x="894334" y="501573"/>
                </a:lnTo>
                <a:lnTo>
                  <a:pt x="1161376" y="421474"/>
                </a:lnTo>
                <a:lnTo>
                  <a:pt x="1176502" y="400735"/>
                </a:lnTo>
                <a:close/>
              </a:path>
              <a:path w="1637030" h="1441450">
                <a:moveTo>
                  <a:pt x="1217193" y="536397"/>
                </a:moveTo>
                <a:lnTo>
                  <a:pt x="1195400" y="515886"/>
                </a:lnTo>
                <a:lnTo>
                  <a:pt x="1192682" y="516153"/>
                </a:lnTo>
                <a:lnTo>
                  <a:pt x="922972" y="597039"/>
                </a:lnTo>
                <a:lnTo>
                  <a:pt x="910513" y="616991"/>
                </a:lnTo>
                <a:lnTo>
                  <a:pt x="910767" y="619696"/>
                </a:lnTo>
                <a:lnTo>
                  <a:pt x="932307" y="637489"/>
                </a:lnTo>
                <a:lnTo>
                  <a:pt x="935024" y="637235"/>
                </a:lnTo>
                <a:lnTo>
                  <a:pt x="1202067" y="557136"/>
                </a:lnTo>
                <a:lnTo>
                  <a:pt x="1217193" y="536397"/>
                </a:lnTo>
                <a:close/>
              </a:path>
              <a:path w="1637030" h="1441450">
                <a:moveTo>
                  <a:pt x="1257884" y="672071"/>
                </a:moveTo>
                <a:lnTo>
                  <a:pt x="1236091" y="651573"/>
                </a:lnTo>
                <a:lnTo>
                  <a:pt x="1233373" y="651827"/>
                </a:lnTo>
                <a:lnTo>
                  <a:pt x="963663" y="732713"/>
                </a:lnTo>
                <a:lnTo>
                  <a:pt x="951204" y="752665"/>
                </a:lnTo>
                <a:lnTo>
                  <a:pt x="951458" y="755383"/>
                </a:lnTo>
                <a:lnTo>
                  <a:pt x="972997" y="773163"/>
                </a:lnTo>
                <a:lnTo>
                  <a:pt x="975715" y="772909"/>
                </a:lnTo>
                <a:lnTo>
                  <a:pt x="1242758" y="692810"/>
                </a:lnTo>
                <a:lnTo>
                  <a:pt x="1245425" y="692023"/>
                </a:lnTo>
                <a:lnTo>
                  <a:pt x="1257325" y="677608"/>
                </a:lnTo>
                <a:lnTo>
                  <a:pt x="1257884" y="672071"/>
                </a:lnTo>
                <a:close/>
              </a:path>
              <a:path w="1637030" h="1441450">
                <a:moveTo>
                  <a:pt x="1298575" y="807745"/>
                </a:moveTo>
                <a:lnTo>
                  <a:pt x="1276781" y="787234"/>
                </a:lnTo>
                <a:lnTo>
                  <a:pt x="1274064" y="787501"/>
                </a:lnTo>
                <a:lnTo>
                  <a:pt x="1004354" y="868387"/>
                </a:lnTo>
                <a:lnTo>
                  <a:pt x="991895" y="888326"/>
                </a:lnTo>
                <a:lnTo>
                  <a:pt x="992149" y="891044"/>
                </a:lnTo>
                <a:lnTo>
                  <a:pt x="1013688" y="908837"/>
                </a:lnTo>
                <a:lnTo>
                  <a:pt x="1016406" y="908583"/>
                </a:lnTo>
                <a:lnTo>
                  <a:pt x="1283449" y="828484"/>
                </a:lnTo>
                <a:lnTo>
                  <a:pt x="1298575" y="807745"/>
                </a:lnTo>
                <a:close/>
              </a:path>
              <a:path w="1637030" h="1441450">
                <a:moveTo>
                  <a:pt x="1636852" y="990168"/>
                </a:moveTo>
                <a:lnTo>
                  <a:pt x="1636458" y="985164"/>
                </a:lnTo>
                <a:lnTo>
                  <a:pt x="1595056" y="847128"/>
                </a:lnTo>
                <a:lnTo>
                  <a:pt x="1595056" y="991362"/>
                </a:lnTo>
                <a:lnTo>
                  <a:pt x="1594129" y="1000404"/>
                </a:lnTo>
                <a:lnTo>
                  <a:pt x="324573" y="1398866"/>
                </a:lnTo>
                <a:lnTo>
                  <a:pt x="320141" y="1399286"/>
                </a:lnTo>
                <a:lnTo>
                  <a:pt x="311099" y="1398358"/>
                </a:lnTo>
                <a:lnTo>
                  <a:pt x="42214" y="560844"/>
                </a:lnTo>
                <a:lnTo>
                  <a:pt x="41795" y="556412"/>
                </a:lnTo>
                <a:lnTo>
                  <a:pt x="42722" y="547370"/>
                </a:lnTo>
                <a:lnTo>
                  <a:pt x="106934" y="510413"/>
                </a:lnTo>
                <a:lnTo>
                  <a:pt x="337997" y="1280782"/>
                </a:lnTo>
                <a:lnTo>
                  <a:pt x="339267" y="1283195"/>
                </a:lnTo>
                <a:lnTo>
                  <a:pt x="357936" y="1293241"/>
                </a:lnTo>
                <a:lnTo>
                  <a:pt x="360654" y="1292987"/>
                </a:lnTo>
                <a:lnTo>
                  <a:pt x="920572" y="1125054"/>
                </a:lnTo>
                <a:lnTo>
                  <a:pt x="1485226" y="955700"/>
                </a:lnTo>
                <a:lnTo>
                  <a:pt x="1497685" y="935761"/>
                </a:lnTo>
                <a:lnTo>
                  <a:pt x="1497431" y="933043"/>
                </a:lnTo>
                <a:lnTo>
                  <a:pt x="1490599" y="910285"/>
                </a:lnTo>
                <a:lnTo>
                  <a:pt x="1450403" y="776274"/>
                </a:lnTo>
                <a:lnTo>
                  <a:pt x="1450403" y="922337"/>
                </a:lnTo>
                <a:lnTo>
                  <a:pt x="931329" y="1078014"/>
                </a:lnTo>
                <a:lnTo>
                  <a:pt x="890435" y="941654"/>
                </a:lnTo>
                <a:lnTo>
                  <a:pt x="890435" y="1090282"/>
                </a:lnTo>
                <a:lnTo>
                  <a:pt x="371360" y="1245971"/>
                </a:lnTo>
                <a:lnTo>
                  <a:pt x="108902" y="370903"/>
                </a:lnTo>
                <a:lnTo>
                  <a:pt x="526008" y="245808"/>
                </a:lnTo>
                <a:lnTo>
                  <a:pt x="533387" y="244373"/>
                </a:lnTo>
                <a:lnTo>
                  <a:pt x="548271" y="242963"/>
                </a:lnTo>
                <a:lnTo>
                  <a:pt x="555713" y="242989"/>
                </a:lnTo>
                <a:lnTo>
                  <a:pt x="570585" y="244513"/>
                </a:lnTo>
                <a:lnTo>
                  <a:pt x="612178" y="260337"/>
                </a:lnTo>
                <a:lnTo>
                  <a:pt x="644575" y="290855"/>
                </a:lnTo>
                <a:lnTo>
                  <a:pt x="890435" y="1090282"/>
                </a:lnTo>
                <a:lnTo>
                  <a:pt x="890435" y="941654"/>
                </a:lnTo>
                <a:lnTo>
                  <a:pt x="699414" y="304673"/>
                </a:lnTo>
                <a:lnTo>
                  <a:pt x="698017" y="297548"/>
                </a:lnTo>
                <a:lnTo>
                  <a:pt x="697979" y="297154"/>
                </a:lnTo>
                <a:lnTo>
                  <a:pt x="696620" y="282676"/>
                </a:lnTo>
                <a:lnTo>
                  <a:pt x="696645" y="275234"/>
                </a:lnTo>
                <a:lnTo>
                  <a:pt x="706894" y="231927"/>
                </a:lnTo>
                <a:lnTo>
                  <a:pt x="732929" y="195821"/>
                </a:lnTo>
                <a:lnTo>
                  <a:pt x="770851" y="172377"/>
                </a:lnTo>
                <a:lnTo>
                  <a:pt x="1187958" y="47282"/>
                </a:lnTo>
                <a:lnTo>
                  <a:pt x="1450403" y="922337"/>
                </a:lnTo>
                <a:lnTo>
                  <a:pt x="1450403" y="776274"/>
                </a:lnTo>
                <a:lnTo>
                  <a:pt x="1266367" y="162674"/>
                </a:lnTo>
                <a:lnTo>
                  <a:pt x="1312278" y="148907"/>
                </a:lnTo>
                <a:lnTo>
                  <a:pt x="1316710" y="148488"/>
                </a:lnTo>
                <a:lnTo>
                  <a:pt x="1349260" y="168821"/>
                </a:lnTo>
                <a:lnTo>
                  <a:pt x="1594637" y="986929"/>
                </a:lnTo>
                <a:lnTo>
                  <a:pt x="1595056" y="991362"/>
                </a:lnTo>
                <a:lnTo>
                  <a:pt x="1595056" y="847128"/>
                </a:lnTo>
                <a:lnTo>
                  <a:pt x="1385163" y="147281"/>
                </a:lnTo>
                <a:lnTo>
                  <a:pt x="1358290" y="118313"/>
                </a:lnTo>
                <a:lnTo>
                  <a:pt x="1320495" y="106705"/>
                </a:lnTo>
                <a:lnTo>
                  <a:pt x="1315504" y="106692"/>
                </a:lnTo>
                <a:lnTo>
                  <a:pt x="1305547" y="107632"/>
                </a:lnTo>
                <a:lnTo>
                  <a:pt x="1300657" y="108585"/>
                </a:lnTo>
                <a:lnTo>
                  <a:pt x="1254315" y="122491"/>
                </a:lnTo>
                <a:lnTo>
                  <a:pt x="1228153" y="35217"/>
                </a:lnTo>
                <a:lnTo>
                  <a:pt x="1209522" y="1358"/>
                </a:lnTo>
                <a:lnTo>
                  <a:pt x="1201381" y="0"/>
                </a:lnTo>
                <a:lnTo>
                  <a:pt x="1198664" y="266"/>
                </a:lnTo>
                <a:lnTo>
                  <a:pt x="765873" y="130073"/>
                </a:lnTo>
                <a:lnTo>
                  <a:pt x="730973" y="145440"/>
                </a:lnTo>
                <a:lnTo>
                  <a:pt x="700849" y="168821"/>
                </a:lnTo>
                <a:lnTo>
                  <a:pt x="677303" y="198805"/>
                </a:lnTo>
                <a:lnTo>
                  <a:pt x="661733" y="233629"/>
                </a:lnTo>
                <a:lnTo>
                  <a:pt x="658939" y="244182"/>
                </a:lnTo>
                <a:lnTo>
                  <a:pt x="656602" y="241922"/>
                </a:lnTo>
                <a:lnTo>
                  <a:pt x="625411" y="219824"/>
                </a:lnTo>
                <a:lnTo>
                  <a:pt x="620661" y="217424"/>
                </a:lnTo>
                <a:lnTo>
                  <a:pt x="618655" y="216408"/>
                </a:lnTo>
                <a:lnTo>
                  <a:pt x="582498" y="204317"/>
                </a:lnTo>
                <a:lnTo>
                  <a:pt x="552119" y="201218"/>
                </a:lnTo>
                <a:lnTo>
                  <a:pt x="544487" y="201371"/>
                </a:lnTo>
                <a:lnTo>
                  <a:pt x="506882" y="207746"/>
                </a:lnTo>
                <a:lnTo>
                  <a:pt x="74091" y="337553"/>
                </a:lnTo>
                <a:lnTo>
                  <a:pt x="61633" y="357479"/>
                </a:lnTo>
                <a:lnTo>
                  <a:pt x="61887" y="360197"/>
                </a:lnTo>
                <a:lnTo>
                  <a:pt x="94881" y="470217"/>
                </a:lnTo>
                <a:lnTo>
                  <a:pt x="49631" y="483793"/>
                </a:lnTo>
                <a:lnTo>
                  <a:pt x="14401" y="510692"/>
                </a:lnTo>
                <a:lnTo>
                  <a:pt x="25" y="552627"/>
                </a:lnTo>
                <a:lnTo>
                  <a:pt x="0" y="557606"/>
                </a:lnTo>
                <a:lnTo>
                  <a:pt x="939" y="567563"/>
                </a:lnTo>
                <a:lnTo>
                  <a:pt x="247535" y="1391437"/>
                </a:lnTo>
                <a:lnTo>
                  <a:pt x="274434" y="1426679"/>
                </a:lnTo>
                <a:lnTo>
                  <a:pt x="316357" y="1441056"/>
                </a:lnTo>
                <a:lnTo>
                  <a:pt x="321335" y="1441081"/>
                </a:lnTo>
                <a:lnTo>
                  <a:pt x="331304" y="1440141"/>
                </a:lnTo>
                <a:lnTo>
                  <a:pt x="1587220" y="1063980"/>
                </a:lnTo>
                <a:lnTo>
                  <a:pt x="1622450" y="1037069"/>
                </a:lnTo>
                <a:lnTo>
                  <a:pt x="1636839" y="995146"/>
                </a:lnTo>
                <a:lnTo>
                  <a:pt x="1636852" y="990168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0210" y="5092041"/>
            <a:ext cx="4362450" cy="5195570"/>
          </a:xfrm>
          <a:custGeom>
            <a:avLst/>
            <a:gdLst/>
            <a:ahLst/>
            <a:cxnLst/>
            <a:rect l="l" t="t" r="r" b="b"/>
            <a:pathLst>
              <a:path w="4362450" h="5195570">
                <a:moveTo>
                  <a:pt x="4362333" y="5036389"/>
                </a:moveTo>
                <a:lnTo>
                  <a:pt x="2608364" y="5194957"/>
                </a:lnTo>
                <a:lnTo>
                  <a:pt x="437718" y="5194957"/>
                </a:lnTo>
                <a:lnTo>
                  <a:pt x="0" y="353214"/>
                </a:lnTo>
                <a:lnTo>
                  <a:pt x="3907017" y="0"/>
                </a:lnTo>
                <a:lnTo>
                  <a:pt x="4362333" y="5036389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1541" y="540525"/>
            <a:ext cx="3365768" cy="450477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920" y="5357892"/>
            <a:ext cx="3672357" cy="477874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 rot="21360000">
            <a:off x="6653704" y="1538644"/>
            <a:ext cx="520856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20"/>
              </a:lnSpc>
            </a:pPr>
            <a:r>
              <a:rPr sz="4650" spc="-209" baseline="-6272" dirty="0">
                <a:solidFill>
                  <a:srgbClr val="423731"/>
                </a:solidFill>
                <a:latin typeface="Times New Roman"/>
                <a:cs typeface="Times New Roman"/>
              </a:rPr>
              <a:t>С</a:t>
            </a:r>
            <a:r>
              <a:rPr sz="4650" spc="-209" baseline="-5376" dirty="0">
                <a:solidFill>
                  <a:srgbClr val="423731"/>
                </a:solidFill>
                <a:latin typeface="Times New Roman"/>
                <a:cs typeface="Times New Roman"/>
              </a:rPr>
              <a:t>ЕЙ</a:t>
            </a:r>
            <a:r>
              <a:rPr sz="4650" spc="-209" baseline="-4480" dirty="0">
                <a:solidFill>
                  <a:srgbClr val="423731"/>
                </a:solidFill>
                <a:latin typeface="Times New Roman"/>
                <a:cs typeface="Times New Roman"/>
              </a:rPr>
              <a:t>СМ</a:t>
            </a:r>
            <a:r>
              <a:rPr sz="4650" spc="-209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ИК</a:t>
            </a:r>
            <a:r>
              <a:rPr sz="4650" spc="-209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А</a:t>
            </a:r>
            <a:r>
              <a:rPr sz="4650" spc="-209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ЛЫ</a:t>
            </a:r>
            <a:r>
              <a:rPr sz="3100" spc="-140" dirty="0">
                <a:solidFill>
                  <a:srgbClr val="423731"/>
                </a:solidFill>
                <a:latin typeface="Times New Roman"/>
                <a:cs typeface="Times New Roman"/>
              </a:rPr>
              <a:t>Қ</a:t>
            </a:r>
            <a:r>
              <a:rPr sz="3100" spc="-15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-25" dirty="0">
                <a:solidFill>
                  <a:srgbClr val="423731"/>
                </a:solidFill>
                <a:latin typeface="Times New Roman"/>
                <a:cs typeface="Times New Roman"/>
              </a:rPr>
              <a:t>ӘСЕРЛ</a:t>
            </a:r>
            <a:r>
              <a:rPr sz="4650" spc="-37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ЕР</a:t>
            </a:r>
            <a:r>
              <a:rPr sz="4650" spc="-37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ГЕ</a:t>
            </a:r>
            <a:endParaRPr sz="4650" baseline="2688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 rot="21360000">
            <a:off x="6691840" y="1943753"/>
            <a:ext cx="6777369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85"/>
              </a:lnSpc>
            </a:pPr>
            <a:r>
              <a:rPr sz="4650" spc="-44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ҚР</a:t>
            </a:r>
            <a:r>
              <a:rPr sz="4650" spc="-322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97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ҚЕ</a:t>
            </a:r>
            <a:r>
              <a:rPr sz="4650" spc="-315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20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2.</a:t>
            </a:r>
            <a:r>
              <a:rPr sz="3100" spc="-80" dirty="0">
                <a:solidFill>
                  <a:srgbClr val="423731"/>
                </a:solidFill>
                <a:latin typeface="Times New Roman"/>
                <a:cs typeface="Times New Roman"/>
              </a:rPr>
              <a:t>03-</a:t>
            </a:r>
            <a:r>
              <a:rPr sz="3100" spc="-190" dirty="0">
                <a:solidFill>
                  <a:srgbClr val="423731"/>
                </a:solidFill>
                <a:latin typeface="Times New Roman"/>
                <a:cs typeface="Times New Roman"/>
              </a:rPr>
              <a:t>30.201</a:t>
            </a:r>
            <a:r>
              <a:rPr sz="4650" spc="-284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7*</a:t>
            </a:r>
            <a:r>
              <a:rPr sz="4650" spc="-322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232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СҮ</a:t>
            </a:r>
            <a:r>
              <a:rPr sz="4650" spc="-232" baseline="3584" dirty="0">
                <a:solidFill>
                  <a:srgbClr val="423731"/>
                </a:solidFill>
                <a:latin typeface="Times New Roman"/>
                <a:cs typeface="Times New Roman"/>
              </a:rPr>
              <a:t>ЙЕ</a:t>
            </a:r>
            <a:r>
              <a:rPr sz="4650" spc="-232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НЕ</a:t>
            </a:r>
            <a:r>
              <a:rPr sz="4650" spc="-315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5" baseline="5376" dirty="0">
                <a:solidFill>
                  <a:srgbClr val="423731"/>
                </a:solidFill>
                <a:latin typeface="Times New Roman"/>
                <a:cs typeface="Times New Roman"/>
              </a:rPr>
              <a:t>ОТ</a:t>
            </a:r>
            <a:r>
              <a:rPr sz="4650" spc="-15" baseline="6272" dirty="0">
                <a:solidFill>
                  <a:srgbClr val="423731"/>
                </a:solidFill>
                <a:latin typeface="Times New Roman"/>
                <a:cs typeface="Times New Roman"/>
              </a:rPr>
              <a:t>Ы</a:t>
            </a:r>
            <a:r>
              <a:rPr sz="4650" spc="-15" baseline="7168" dirty="0">
                <a:solidFill>
                  <a:srgbClr val="423731"/>
                </a:solidFill>
                <a:latin typeface="Times New Roman"/>
                <a:cs typeface="Times New Roman"/>
              </a:rPr>
              <a:t>РЫ</a:t>
            </a:r>
            <a:r>
              <a:rPr sz="4650" spc="-15" baseline="8064" dirty="0">
                <a:solidFill>
                  <a:srgbClr val="423731"/>
                </a:solidFill>
                <a:latin typeface="Times New Roman"/>
                <a:cs typeface="Times New Roman"/>
              </a:rPr>
              <a:t>П,</a:t>
            </a:r>
            <a:endParaRPr sz="4650" baseline="8064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 rot="21360000">
            <a:off x="6730920" y="2439650"/>
            <a:ext cx="597246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35"/>
              </a:lnSpc>
            </a:pPr>
            <a:r>
              <a:rPr sz="4650" spc="-254" baseline="-6272" dirty="0">
                <a:solidFill>
                  <a:srgbClr val="423731"/>
                </a:solidFill>
                <a:latin typeface="Times New Roman"/>
                <a:cs typeface="Times New Roman"/>
              </a:rPr>
              <a:t>Қ</a:t>
            </a:r>
            <a:r>
              <a:rPr sz="4650" spc="-254" baseline="-5376" dirty="0">
                <a:solidFill>
                  <a:srgbClr val="423731"/>
                </a:solidFill>
                <a:latin typeface="Times New Roman"/>
                <a:cs typeface="Times New Roman"/>
              </a:rPr>
              <a:t>АҢ</a:t>
            </a:r>
            <a:r>
              <a:rPr sz="4650" spc="-254" baseline="-4480" dirty="0">
                <a:solidFill>
                  <a:srgbClr val="423731"/>
                </a:solidFill>
                <a:latin typeface="Times New Roman"/>
                <a:cs typeface="Times New Roman"/>
              </a:rPr>
              <a:t>ҚА</a:t>
            </a:r>
            <a:r>
              <a:rPr sz="4650" spc="-254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ЛЫ</a:t>
            </a:r>
            <a:r>
              <a:rPr sz="4650" spc="-284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72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Ж</a:t>
            </a:r>
            <a:r>
              <a:rPr sz="4650" spc="-172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ҮЙ</a:t>
            </a:r>
            <a:r>
              <a:rPr sz="3100" spc="-114" dirty="0">
                <a:solidFill>
                  <a:srgbClr val="423731"/>
                </a:solidFill>
                <a:latin typeface="Times New Roman"/>
                <a:cs typeface="Times New Roman"/>
              </a:rPr>
              <a:t>ЕЛЕРДІ</a:t>
            </a:r>
            <a:r>
              <a:rPr sz="3100" spc="-18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37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ЕС</a:t>
            </a:r>
            <a:r>
              <a:rPr sz="4650" spc="-37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ЕП</a:t>
            </a:r>
            <a:r>
              <a:rPr sz="4650" spc="-37" baseline="3584" dirty="0">
                <a:solidFill>
                  <a:srgbClr val="423731"/>
                </a:solidFill>
                <a:latin typeface="Times New Roman"/>
                <a:cs typeface="Times New Roman"/>
              </a:rPr>
              <a:t>ТЕ</a:t>
            </a:r>
            <a:r>
              <a:rPr sz="4650" spc="-37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У</a:t>
            </a:r>
            <a:endParaRPr sz="4650" baseline="448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 rot="21360000">
            <a:off x="6763117" y="3053511"/>
            <a:ext cx="2099096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70"/>
              </a:lnSpc>
            </a:pPr>
            <a:r>
              <a:rPr sz="4650" spc="-15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НЕ</a:t>
            </a:r>
            <a:r>
              <a:rPr sz="3100" spc="-10" dirty="0">
                <a:solidFill>
                  <a:srgbClr val="423731"/>
                </a:solidFill>
                <a:latin typeface="Times New Roman"/>
                <a:cs typeface="Times New Roman"/>
              </a:rPr>
              <a:t>ГІЗДЕРІ</a:t>
            </a:r>
            <a:r>
              <a:rPr sz="4650" spc="-15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.</a:t>
            </a:r>
            <a:endParaRPr sz="4650" baseline="1792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 rot="21360000">
            <a:off x="5600905" y="7119492"/>
            <a:ext cx="616890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45"/>
              </a:lnSpc>
            </a:pPr>
            <a:r>
              <a:rPr sz="3100" spc="85" dirty="0">
                <a:solidFill>
                  <a:srgbClr val="423731"/>
                </a:solidFill>
                <a:latin typeface="Times New Roman"/>
                <a:cs typeface="Times New Roman"/>
              </a:rPr>
              <a:t>Инженерлік</a:t>
            </a:r>
            <a:r>
              <a:rPr sz="3100" spc="-5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сейсмология</a:t>
            </a:r>
            <a:r>
              <a:rPr sz="3100" spc="-5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100" dirty="0">
                <a:solidFill>
                  <a:srgbClr val="423731"/>
                </a:solidFill>
                <a:latin typeface="Times New Roman"/>
                <a:cs typeface="Times New Roman"/>
              </a:rPr>
              <a:t>және</a:t>
            </a:r>
            <a:r>
              <a:rPr sz="3100" spc="-5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80" dirty="0">
                <a:solidFill>
                  <a:srgbClr val="423731"/>
                </a:solidFill>
                <a:latin typeface="Times New Roman"/>
                <a:cs typeface="Times New Roman"/>
              </a:rPr>
              <a:t>жер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 rot="21360000">
            <a:off x="5633961" y="7577592"/>
            <a:ext cx="6379939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45"/>
              </a:lnSpc>
            </a:pP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сілкінісіне</a:t>
            </a:r>
            <a:r>
              <a:rPr sz="3100" spc="4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төзімді</a:t>
            </a:r>
            <a:r>
              <a:rPr sz="3100" spc="4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құрылыс</a:t>
            </a:r>
            <a:r>
              <a:rPr sz="3100" spc="4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35" dirty="0">
                <a:solidFill>
                  <a:srgbClr val="423731"/>
                </a:solidFill>
                <a:latin typeface="Times New Roman"/>
                <a:cs typeface="Times New Roman"/>
              </a:rPr>
              <a:t>негіздері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3377" y="327177"/>
            <a:ext cx="6329763" cy="14056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055879" y="554379"/>
            <a:ext cx="3748404" cy="4782185"/>
          </a:xfrm>
          <a:custGeom>
            <a:avLst/>
            <a:gdLst/>
            <a:ahLst/>
            <a:cxnLst/>
            <a:rect l="l" t="t" r="r" b="b"/>
            <a:pathLst>
              <a:path w="3748405" h="4782185">
                <a:moveTo>
                  <a:pt x="3748218" y="4479436"/>
                </a:moveTo>
                <a:lnTo>
                  <a:pt x="404964" y="4781684"/>
                </a:lnTo>
                <a:lnTo>
                  <a:pt x="0" y="302247"/>
                </a:lnTo>
                <a:lnTo>
                  <a:pt x="3343252" y="0"/>
                </a:lnTo>
                <a:lnTo>
                  <a:pt x="3748218" y="4479436"/>
                </a:lnTo>
                <a:close/>
              </a:path>
            </a:pathLst>
          </a:custGeom>
          <a:solidFill>
            <a:srgbClr val="BD9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2116" y="9299626"/>
            <a:ext cx="2854122" cy="987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97583" y="0"/>
            <a:ext cx="2876482" cy="100378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994799" y="7436497"/>
            <a:ext cx="1637030" cy="1441450"/>
          </a:xfrm>
          <a:custGeom>
            <a:avLst/>
            <a:gdLst/>
            <a:ahLst/>
            <a:cxnLst/>
            <a:rect l="l" t="t" r="r" b="b"/>
            <a:pathLst>
              <a:path w="1637029" h="1441450">
                <a:moveTo>
                  <a:pt x="575843" y="433031"/>
                </a:moveTo>
                <a:lnTo>
                  <a:pt x="554037" y="412521"/>
                </a:lnTo>
                <a:lnTo>
                  <a:pt x="551319" y="412775"/>
                </a:lnTo>
                <a:lnTo>
                  <a:pt x="281609" y="493674"/>
                </a:lnTo>
                <a:lnTo>
                  <a:pt x="269151" y="513613"/>
                </a:lnTo>
                <a:lnTo>
                  <a:pt x="269417" y="516331"/>
                </a:lnTo>
                <a:lnTo>
                  <a:pt x="290957" y="534123"/>
                </a:lnTo>
                <a:lnTo>
                  <a:pt x="293674" y="533857"/>
                </a:lnTo>
                <a:lnTo>
                  <a:pt x="560717" y="453771"/>
                </a:lnTo>
                <a:lnTo>
                  <a:pt x="575843" y="433031"/>
                </a:lnTo>
                <a:close/>
              </a:path>
              <a:path w="1637029" h="1441450">
                <a:moveTo>
                  <a:pt x="616534" y="568693"/>
                </a:moveTo>
                <a:lnTo>
                  <a:pt x="594728" y="548182"/>
                </a:lnTo>
                <a:lnTo>
                  <a:pt x="592010" y="548449"/>
                </a:lnTo>
                <a:lnTo>
                  <a:pt x="322300" y="629335"/>
                </a:lnTo>
                <a:lnTo>
                  <a:pt x="309841" y="649274"/>
                </a:lnTo>
                <a:lnTo>
                  <a:pt x="310108" y="651992"/>
                </a:lnTo>
                <a:lnTo>
                  <a:pt x="331647" y="669785"/>
                </a:lnTo>
                <a:lnTo>
                  <a:pt x="334365" y="669531"/>
                </a:lnTo>
                <a:lnTo>
                  <a:pt x="601408" y="589432"/>
                </a:lnTo>
                <a:lnTo>
                  <a:pt x="616534" y="568693"/>
                </a:lnTo>
                <a:close/>
              </a:path>
              <a:path w="1637029" h="1441450">
                <a:moveTo>
                  <a:pt x="657225" y="704354"/>
                </a:moveTo>
                <a:lnTo>
                  <a:pt x="635419" y="683844"/>
                </a:lnTo>
                <a:lnTo>
                  <a:pt x="632701" y="684110"/>
                </a:lnTo>
                <a:lnTo>
                  <a:pt x="362991" y="764997"/>
                </a:lnTo>
                <a:lnTo>
                  <a:pt x="350532" y="784936"/>
                </a:lnTo>
                <a:lnTo>
                  <a:pt x="350786" y="787654"/>
                </a:lnTo>
                <a:lnTo>
                  <a:pt x="372325" y="805446"/>
                </a:lnTo>
                <a:lnTo>
                  <a:pt x="375043" y="805192"/>
                </a:lnTo>
                <a:lnTo>
                  <a:pt x="642086" y="725093"/>
                </a:lnTo>
                <a:lnTo>
                  <a:pt x="657225" y="704354"/>
                </a:lnTo>
                <a:close/>
              </a:path>
              <a:path w="1637029" h="1441450">
                <a:moveTo>
                  <a:pt x="697915" y="840028"/>
                </a:moveTo>
                <a:lnTo>
                  <a:pt x="676109" y="819518"/>
                </a:lnTo>
                <a:lnTo>
                  <a:pt x="673392" y="819785"/>
                </a:lnTo>
                <a:lnTo>
                  <a:pt x="403682" y="900671"/>
                </a:lnTo>
                <a:lnTo>
                  <a:pt x="391223" y="920623"/>
                </a:lnTo>
                <a:lnTo>
                  <a:pt x="391490" y="923328"/>
                </a:lnTo>
                <a:lnTo>
                  <a:pt x="413029" y="941120"/>
                </a:lnTo>
                <a:lnTo>
                  <a:pt x="415734" y="940866"/>
                </a:lnTo>
                <a:lnTo>
                  <a:pt x="682790" y="860767"/>
                </a:lnTo>
                <a:lnTo>
                  <a:pt x="697915" y="840028"/>
                </a:lnTo>
                <a:close/>
              </a:path>
              <a:path w="1637029" h="1441450">
                <a:moveTo>
                  <a:pt x="738606" y="975702"/>
                </a:moveTo>
                <a:lnTo>
                  <a:pt x="716800" y="955192"/>
                </a:lnTo>
                <a:lnTo>
                  <a:pt x="714082" y="955446"/>
                </a:lnTo>
                <a:lnTo>
                  <a:pt x="444373" y="1036345"/>
                </a:lnTo>
                <a:lnTo>
                  <a:pt x="431914" y="1056284"/>
                </a:lnTo>
                <a:lnTo>
                  <a:pt x="432168" y="1059002"/>
                </a:lnTo>
                <a:lnTo>
                  <a:pt x="453720" y="1076794"/>
                </a:lnTo>
                <a:lnTo>
                  <a:pt x="456425" y="1076528"/>
                </a:lnTo>
                <a:lnTo>
                  <a:pt x="723480" y="996442"/>
                </a:lnTo>
                <a:lnTo>
                  <a:pt x="738606" y="975702"/>
                </a:lnTo>
                <a:close/>
              </a:path>
              <a:path w="1637029" h="1441450">
                <a:moveTo>
                  <a:pt x="1135811" y="265074"/>
                </a:moveTo>
                <a:lnTo>
                  <a:pt x="1114005" y="244576"/>
                </a:lnTo>
                <a:lnTo>
                  <a:pt x="1111288" y="244830"/>
                </a:lnTo>
                <a:lnTo>
                  <a:pt x="841578" y="325716"/>
                </a:lnTo>
                <a:lnTo>
                  <a:pt x="829119" y="345668"/>
                </a:lnTo>
                <a:lnTo>
                  <a:pt x="829386" y="348386"/>
                </a:lnTo>
                <a:lnTo>
                  <a:pt x="850925" y="366166"/>
                </a:lnTo>
                <a:lnTo>
                  <a:pt x="853643" y="365912"/>
                </a:lnTo>
                <a:lnTo>
                  <a:pt x="1120686" y="285813"/>
                </a:lnTo>
                <a:lnTo>
                  <a:pt x="1123353" y="285026"/>
                </a:lnTo>
                <a:lnTo>
                  <a:pt x="1135240" y="270611"/>
                </a:lnTo>
                <a:lnTo>
                  <a:pt x="1135811" y="265074"/>
                </a:lnTo>
                <a:close/>
              </a:path>
              <a:path w="1637029" h="1441450">
                <a:moveTo>
                  <a:pt x="1176502" y="400748"/>
                </a:moveTo>
                <a:lnTo>
                  <a:pt x="1154696" y="380238"/>
                </a:lnTo>
                <a:lnTo>
                  <a:pt x="1151978" y="380504"/>
                </a:lnTo>
                <a:lnTo>
                  <a:pt x="882269" y="461391"/>
                </a:lnTo>
                <a:lnTo>
                  <a:pt x="869810" y="481330"/>
                </a:lnTo>
                <a:lnTo>
                  <a:pt x="870077" y="484047"/>
                </a:lnTo>
                <a:lnTo>
                  <a:pt x="891616" y="501840"/>
                </a:lnTo>
                <a:lnTo>
                  <a:pt x="894334" y="501586"/>
                </a:lnTo>
                <a:lnTo>
                  <a:pt x="1161376" y="421487"/>
                </a:lnTo>
                <a:lnTo>
                  <a:pt x="1176502" y="400748"/>
                </a:lnTo>
                <a:close/>
              </a:path>
              <a:path w="1637029" h="1441450">
                <a:moveTo>
                  <a:pt x="1217193" y="536409"/>
                </a:moveTo>
                <a:lnTo>
                  <a:pt x="1195387" y="515899"/>
                </a:lnTo>
                <a:lnTo>
                  <a:pt x="1192669" y="516166"/>
                </a:lnTo>
                <a:lnTo>
                  <a:pt x="922959" y="597052"/>
                </a:lnTo>
                <a:lnTo>
                  <a:pt x="910501" y="616991"/>
                </a:lnTo>
                <a:lnTo>
                  <a:pt x="910755" y="619709"/>
                </a:lnTo>
                <a:lnTo>
                  <a:pt x="932294" y="637501"/>
                </a:lnTo>
                <a:lnTo>
                  <a:pt x="935012" y="637247"/>
                </a:lnTo>
                <a:lnTo>
                  <a:pt x="1202055" y="557149"/>
                </a:lnTo>
                <a:lnTo>
                  <a:pt x="1217193" y="536409"/>
                </a:lnTo>
                <a:close/>
              </a:path>
              <a:path w="1637029" h="1441450">
                <a:moveTo>
                  <a:pt x="1257884" y="672084"/>
                </a:moveTo>
                <a:lnTo>
                  <a:pt x="1236078" y="651573"/>
                </a:lnTo>
                <a:lnTo>
                  <a:pt x="1233360" y="651840"/>
                </a:lnTo>
                <a:lnTo>
                  <a:pt x="963650" y="732726"/>
                </a:lnTo>
                <a:lnTo>
                  <a:pt x="951191" y="752665"/>
                </a:lnTo>
                <a:lnTo>
                  <a:pt x="951445" y="755383"/>
                </a:lnTo>
                <a:lnTo>
                  <a:pt x="972997" y="773176"/>
                </a:lnTo>
                <a:lnTo>
                  <a:pt x="975702" y="772922"/>
                </a:lnTo>
                <a:lnTo>
                  <a:pt x="1242758" y="692823"/>
                </a:lnTo>
                <a:lnTo>
                  <a:pt x="1257884" y="672084"/>
                </a:lnTo>
                <a:close/>
              </a:path>
              <a:path w="1637029" h="1441450">
                <a:moveTo>
                  <a:pt x="1298575" y="807758"/>
                </a:moveTo>
                <a:lnTo>
                  <a:pt x="1276769" y="787247"/>
                </a:lnTo>
                <a:lnTo>
                  <a:pt x="1274051" y="787501"/>
                </a:lnTo>
                <a:lnTo>
                  <a:pt x="1004341" y="868400"/>
                </a:lnTo>
                <a:lnTo>
                  <a:pt x="991882" y="888339"/>
                </a:lnTo>
                <a:lnTo>
                  <a:pt x="992136" y="891057"/>
                </a:lnTo>
                <a:lnTo>
                  <a:pt x="1013688" y="908850"/>
                </a:lnTo>
                <a:lnTo>
                  <a:pt x="1016393" y="908583"/>
                </a:lnTo>
                <a:lnTo>
                  <a:pt x="1283449" y="828497"/>
                </a:lnTo>
                <a:lnTo>
                  <a:pt x="1298575" y="807758"/>
                </a:lnTo>
                <a:close/>
              </a:path>
              <a:path w="1637029" h="1441450">
                <a:moveTo>
                  <a:pt x="1636852" y="990180"/>
                </a:moveTo>
                <a:lnTo>
                  <a:pt x="1636458" y="985177"/>
                </a:lnTo>
                <a:lnTo>
                  <a:pt x="1595043" y="847102"/>
                </a:lnTo>
                <a:lnTo>
                  <a:pt x="1595043" y="991374"/>
                </a:lnTo>
                <a:lnTo>
                  <a:pt x="1594116" y="1000404"/>
                </a:lnTo>
                <a:lnTo>
                  <a:pt x="324561" y="1398879"/>
                </a:lnTo>
                <a:lnTo>
                  <a:pt x="320128" y="1399298"/>
                </a:lnTo>
                <a:lnTo>
                  <a:pt x="311099" y="1398371"/>
                </a:lnTo>
                <a:lnTo>
                  <a:pt x="42202" y="560844"/>
                </a:lnTo>
                <a:lnTo>
                  <a:pt x="41783" y="556412"/>
                </a:lnTo>
                <a:lnTo>
                  <a:pt x="42710" y="547382"/>
                </a:lnTo>
                <a:lnTo>
                  <a:pt x="106934" y="510425"/>
                </a:lnTo>
                <a:lnTo>
                  <a:pt x="337985" y="1280795"/>
                </a:lnTo>
                <a:lnTo>
                  <a:pt x="339267" y="1283195"/>
                </a:lnTo>
                <a:lnTo>
                  <a:pt x="357924" y="1293253"/>
                </a:lnTo>
                <a:lnTo>
                  <a:pt x="360641" y="1292999"/>
                </a:lnTo>
                <a:lnTo>
                  <a:pt x="925245" y="1123657"/>
                </a:lnTo>
                <a:lnTo>
                  <a:pt x="1485214" y="955713"/>
                </a:lnTo>
                <a:lnTo>
                  <a:pt x="1497672" y="935761"/>
                </a:lnTo>
                <a:lnTo>
                  <a:pt x="1497418" y="933043"/>
                </a:lnTo>
                <a:lnTo>
                  <a:pt x="1490599" y="910285"/>
                </a:lnTo>
                <a:lnTo>
                  <a:pt x="1450403" y="776287"/>
                </a:lnTo>
                <a:lnTo>
                  <a:pt x="1450403" y="922337"/>
                </a:lnTo>
                <a:lnTo>
                  <a:pt x="931329" y="1078026"/>
                </a:lnTo>
                <a:lnTo>
                  <a:pt x="890422" y="941628"/>
                </a:lnTo>
                <a:lnTo>
                  <a:pt x="890422" y="1090295"/>
                </a:lnTo>
                <a:lnTo>
                  <a:pt x="371348" y="1245971"/>
                </a:lnTo>
                <a:lnTo>
                  <a:pt x="108902" y="370916"/>
                </a:lnTo>
                <a:lnTo>
                  <a:pt x="525995" y="245821"/>
                </a:lnTo>
                <a:lnTo>
                  <a:pt x="533387" y="244373"/>
                </a:lnTo>
                <a:lnTo>
                  <a:pt x="548271" y="242976"/>
                </a:lnTo>
                <a:lnTo>
                  <a:pt x="555701" y="243001"/>
                </a:lnTo>
                <a:lnTo>
                  <a:pt x="599008" y="253250"/>
                </a:lnTo>
                <a:lnTo>
                  <a:pt x="635114" y="279285"/>
                </a:lnTo>
                <a:lnTo>
                  <a:pt x="658456" y="316966"/>
                </a:lnTo>
                <a:lnTo>
                  <a:pt x="890422" y="1090295"/>
                </a:lnTo>
                <a:lnTo>
                  <a:pt x="890422" y="941628"/>
                </a:lnTo>
                <a:lnTo>
                  <a:pt x="699401" y="304685"/>
                </a:lnTo>
                <a:lnTo>
                  <a:pt x="698017" y="297561"/>
                </a:lnTo>
                <a:lnTo>
                  <a:pt x="697979" y="297154"/>
                </a:lnTo>
                <a:lnTo>
                  <a:pt x="696607" y="282676"/>
                </a:lnTo>
                <a:lnTo>
                  <a:pt x="704024" y="238798"/>
                </a:lnTo>
                <a:lnTo>
                  <a:pt x="727671" y="201041"/>
                </a:lnTo>
                <a:lnTo>
                  <a:pt x="763892" y="175247"/>
                </a:lnTo>
                <a:lnTo>
                  <a:pt x="1187945" y="47294"/>
                </a:lnTo>
                <a:lnTo>
                  <a:pt x="1450403" y="922337"/>
                </a:lnTo>
                <a:lnTo>
                  <a:pt x="1450403" y="776287"/>
                </a:lnTo>
                <a:lnTo>
                  <a:pt x="1266355" y="162687"/>
                </a:lnTo>
                <a:lnTo>
                  <a:pt x="1312265" y="148907"/>
                </a:lnTo>
                <a:lnTo>
                  <a:pt x="1316697" y="148501"/>
                </a:lnTo>
                <a:lnTo>
                  <a:pt x="1349260" y="168833"/>
                </a:lnTo>
                <a:lnTo>
                  <a:pt x="1594624" y="986942"/>
                </a:lnTo>
                <a:lnTo>
                  <a:pt x="1595043" y="991374"/>
                </a:lnTo>
                <a:lnTo>
                  <a:pt x="1595043" y="847102"/>
                </a:lnTo>
                <a:lnTo>
                  <a:pt x="1385150" y="147294"/>
                </a:lnTo>
                <a:lnTo>
                  <a:pt x="1358290" y="118325"/>
                </a:lnTo>
                <a:lnTo>
                  <a:pt x="1320482" y="106718"/>
                </a:lnTo>
                <a:lnTo>
                  <a:pt x="1315504" y="106692"/>
                </a:lnTo>
                <a:lnTo>
                  <a:pt x="1305547" y="107645"/>
                </a:lnTo>
                <a:lnTo>
                  <a:pt x="1300657" y="108585"/>
                </a:lnTo>
                <a:lnTo>
                  <a:pt x="1254302" y="122491"/>
                </a:lnTo>
                <a:lnTo>
                  <a:pt x="1228140" y="35229"/>
                </a:lnTo>
                <a:lnTo>
                  <a:pt x="1209522" y="1371"/>
                </a:lnTo>
                <a:lnTo>
                  <a:pt x="1201369" y="0"/>
                </a:lnTo>
                <a:lnTo>
                  <a:pt x="1198664" y="279"/>
                </a:lnTo>
                <a:lnTo>
                  <a:pt x="765873" y="130073"/>
                </a:lnTo>
                <a:lnTo>
                  <a:pt x="730961" y="145453"/>
                </a:lnTo>
                <a:lnTo>
                  <a:pt x="700849" y="168833"/>
                </a:lnTo>
                <a:lnTo>
                  <a:pt x="677303" y="198818"/>
                </a:lnTo>
                <a:lnTo>
                  <a:pt x="661733" y="233641"/>
                </a:lnTo>
                <a:lnTo>
                  <a:pt x="658939" y="244182"/>
                </a:lnTo>
                <a:lnTo>
                  <a:pt x="656602" y="241935"/>
                </a:lnTo>
                <a:lnTo>
                  <a:pt x="625398" y="219837"/>
                </a:lnTo>
                <a:lnTo>
                  <a:pt x="620649" y="217424"/>
                </a:lnTo>
                <a:lnTo>
                  <a:pt x="618655" y="216408"/>
                </a:lnTo>
                <a:lnTo>
                  <a:pt x="582485" y="204330"/>
                </a:lnTo>
                <a:lnTo>
                  <a:pt x="552119" y="201218"/>
                </a:lnTo>
                <a:lnTo>
                  <a:pt x="544474" y="201383"/>
                </a:lnTo>
                <a:lnTo>
                  <a:pt x="506869" y="207759"/>
                </a:lnTo>
                <a:lnTo>
                  <a:pt x="74091" y="337553"/>
                </a:lnTo>
                <a:lnTo>
                  <a:pt x="61620" y="357492"/>
                </a:lnTo>
                <a:lnTo>
                  <a:pt x="61887" y="360210"/>
                </a:lnTo>
                <a:lnTo>
                  <a:pt x="94881" y="470230"/>
                </a:lnTo>
                <a:lnTo>
                  <a:pt x="49631" y="483806"/>
                </a:lnTo>
                <a:lnTo>
                  <a:pt x="14401" y="510705"/>
                </a:lnTo>
                <a:lnTo>
                  <a:pt x="12" y="552640"/>
                </a:lnTo>
                <a:lnTo>
                  <a:pt x="0" y="557618"/>
                </a:lnTo>
                <a:lnTo>
                  <a:pt x="939" y="567575"/>
                </a:lnTo>
                <a:lnTo>
                  <a:pt x="247523" y="1391450"/>
                </a:lnTo>
                <a:lnTo>
                  <a:pt x="274421" y="1426679"/>
                </a:lnTo>
                <a:lnTo>
                  <a:pt x="316357" y="1441069"/>
                </a:lnTo>
                <a:lnTo>
                  <a:pt x="321335" y="1441094"/>
                </a:lnTo>
                <a:lnTo>
                  <a:pt x="331292" y="1440154"/>
                </a:lnTo>
                <a:lnTo>
                  <a:pt x="1587207" y="1063980"/>
                </a:lnTo>
                <a:lnTo>
                  <a:pt x="1622437" y="1037082"/>
                </a:lnTo>
                <a:lnTo>
                  <a:pt x="1636826" y="995159"/>
                </a:lnTo>
                <a:lnTo>
                  <a:pt x="1636852" y="990180"/>
                </a:lnTo>
                <a:close/>
              </a:path>
            </a:pathLst>
          </a:custGeom>
          <a:solidFill>
            <a:srgbClr val="DDC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82347" y="3406044"/>
            <a:ext cx="1718945" cy="1437640"/>
            <a:chOff x="182347" y="3406044"/>
            <a:chExt cx="1718945" cy="1437640"/>
          </a:xfrm>
        </p:grpSpPr>
        <p:sp>
          <p:nvSpPr>
            <p:cNvPr id="8" name="object 8"/>
            <p:cNvSpPr/>
            <p:nvPr/>
          </p:nvSpPr>
          <p:spPr>
            <a:xfrm>
              <a:off x="198626" y="3577046"/>
              <a:ext cx="1686560" cy="1250315"/>
            </a:xfrm>
            <a:custGeom>
              <a:avLst/>
              <a:gdLst/>
              <a:ahLst/>
              <a:cxnLst/>
              <a:rect l="l" t="t" r="r" b="b"/>
              <a:pathLst>
                <a:path w="1686560" h="1250314">
                  <a:moveTo>
                    <a:pt x="940800" y="1176821"/>
                  </a:moveTo>
                  <a:lnTo>
                    <a:pt x="902520" y="1178655"/>
                  </a:lnTo>
                  <a:lnTo>
                    <a:pt x="868450" y="1170074"/>
                  </a:lnTo>
                  <a:lnTo>
                    <a:pt x="841496" y="1152564"/>
                  </a:lnTo>
                  <a:lnTo>
                    <a:pt x="824565" y="1127611"/>
                  </a:lnTo>
                  <a:lnTo>
                    <a:pt x="184126" y="1250081"/>
                  </a:lnTo>
                  <a:lnTo>
                    <a:pt x="0" y="287221"/>
                  </a:lnTo>
                  <a:lnTo>
                    <a:pt x="1501979" y="0"/>
                  </a:lnTo>
                  <a:lnTo>
                    <a:pt x="1686105" y="962860"/>
                  </a:lnTo>
                  <a:lnTo>
                    <a:pt x="1030679" y="1088196"/>
                  </a:lnTo>
                  <a:lnTo>
                    <a:pt x="1024146" y="1117636"/>
                  </a:lnTo>
                  <a:lnTo>
                    <a:pt x="1005555" y="1143856"/>
                  </a:lnTo>
                  <a:lnTo>
                    <a:pt x="977056" y="1164402"/>
                  </a:lnTo>
                  <a:lnTo>
                    <a:pt x="940800" y="1176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2347" y="3560768"/>
              <a:ext cx="1718945" cy="1282700"/>
            </a:xfrm>
            <a:custGeom>
              <a:avLst/>
              <a:gdLst/>
              <a:ahLst/>
              <a:cxnLst/>
              <a:rect l="l" t="t" r="r" b="b"/>
              <a:pathLst>
                <a:path w="1718945" h="1282700">
                  <a:moveTo>
                    <a:pt x="987178" y="1198823"/>
                  </a:moveTo>
                  <a:lnTo>
                    <a:pt x="931220" y="1209524"/>
                  </a:lnTo>
                  <a:lnTo>
                    <a:pt x="920171" y="1210177"/>
                  </a:lnTo>
                  <a:lnTo>
                    <a:pt x="884027" y="1202392"/>
                  </a:lnTo>
                  <a:lnTo>
                    <a:pt x="853938" y="1185562"/>
                  </a:lnTo>
                  <a:lnTo>
                    <a:pt x="832382" y="1160775"/>
                  </a:lnTo>
                  <a:lnTo>
                    <a:pt x="195088" y="1282643"/>
                  </a:lnTo>
                  <a:lnTo>
                    <a:pt x="187238" y="1277314"/>
                  </a:lnTo>
                  <a:lnTo>
                    <a:pt x="0" y="298181"/>
                  </a:lnTo>
                  <a:lnTo>
                    <a:pt x="5329" y="290330"/>
                  </a:lnTo>
                  <a:lnTo>
                    <a:pt x="1523570" y="0"/>
                  </a:lnTo>
                  <a:lnTo>
                    <a:pt x="1531420" y="5329"/>
                  </a:lnTo>
                  <a:lnTo>
                    <a:pt x="1535791" y="28186"/>
                  </a:lnTo>
                  <a:lnTo>
                    <a:pt x="33817" y="315406"/>
                  </a:lnTo>
                  <a:lnTo>
                    <a:pt x="212313" y="1248826"/>
                  </a:lnTo>
                  <a:lnTo>
                    <a:pt x="845131" y="1127813"/>
                  </a:lnTo>
                  <a:lnTo>
                    <a:pt x="852191" y="1131719"/>
                  </a:lnTo>
                  <a:lnTo>
                    <a:pt x="854817" y="1138463"/>
                  </a:lnTo>
                  <a:lnTo>
                    <a:pt x="869222" y="1159092"/>
                  </a:lnTo>
                  <a:lnTo>
                    <a:pt x="892400" y="1173344"/>
                  </a:lnTo>
                  <a:lnTo>
                    <a:pt x="921648" y="1180134"/>
                  </a:lnTo>
                  <a:lnTo>
                    <a:pt x="954265" y="1178381"/>
                  </a:lnTo>
                  <a:lnTo>
                    <a:pt x="1038601" y="1162253"/>
                  </a:lnTo>
                  <a:lnTo>
                    <a:pt x="1028409" y="1174782"/>
                  </a:lnTo>
                  <a:lnTo>
                    <a:pt x="997686" y="1195354"/>
                  </a:lnTo>
                  <a:lnTo>
                    <a:pt x="987178" y="1198823"/>
                  </a:lnTo>
                  <a:close/>
                </a:path>
                <a:path w="1718945" h="1282700">
                  <a:moveTo>
                    <a:pt x="1038601" y="1162253"/>
                  </a:moveTo>
                  <a:lnTo>
                    <a:pt x="954265" y="1178381"/>
                  </a:lnTo>
                  <a:lnTo>
                    <a:pt x="985227" y="1167976"/>
                  </a:lnTo>
                  <a:lnTo>
                    <a:pt x="1009905" y="1150873"/>
                  </a:lnTo>
                  <a:lnTo>
                    <a:pt x="1026187" y="1129076"/>
                  </a:lnTo>
                  <a:lnTo>
                    <a:pt x="1031962" y="1104588"/>
                  </a:lnTo>
                  <a:lnTo>
                    <a:pt x="1031909" y="1097352"/>
                  </a:lnTo>
                  <a:lnTo>
                    <a:pt x="1037034" y="1091116"/>
                  </a:lnTo>
                  <a:lnTo>
                    <a:pt x="1684841" y="967237"/>
                  </a:lnTo>
                  <a:lnTo>
                    <a:pt x="1506344" y="33817"/>
                  </a:lnTo>
                  <a:lnTo>
                    <a:pt x="1535791" y="28186"/>
                  </a:lnTo>
                  <a:lnTo>
                    <a:pt x="1718658" y="984462"/>
                  </a:lnTo>
                  <a:lnTo>
                    <a:pt x="1713328" y="992313"/>
                  </a:lnTo>
                  <a:lnTo>
                    <a:pt x="1061052" y="1117046"/>
                  </a:lnTo>
                  <a:lnTo>
                    <a:pt x="1050163" y="1148038"/>
                  </a:lnTo>
                  <a:lnTo>
                    <a:pt x="1038601" y="1162253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4310" y="3553820"/>
              <a:ext cx="1492885" cy="1187450"/>
            </a:xfrm>
            <a:custGeom>
              <a:avLst/>
              <a:gdLst/>
              <a:ahLst/>
              <a:cxnLst/>
              <a:rect l="l" t="t" r="r" b="b"/>
              <a:pathLst>
                <a:path w="1492885" h="1187450">
                  <a:moveTo>
                    <a:pt x="848962" y="1088606"/>
                  </a:moveTo>
                  <a:lnTo>
                    <a:pt x="814546" y="1091929"/>
                  </a:lnTo>
                  <a:lnTo>
                    <a:pt x="787358" y="1080834"/>
                  </a:lnTo>
                  <a:lnTo>
                    <a:pt x="776314" y="1073170"/>
                  </a:lnTo>
                  <a:lnTo>
                    <a:pt x="179021" y="1187390"/>
                  </a:lnTo>
                  <a:lnTo>
                    <a:pt x="0" y="251225"/>
                  </a:lnTo>
                  <a:lnTo>
                    <a:pt x="1313745" y="0"/>
                  </a:lnTo>
                  <a:lnTo>
                    <a:pt x="1492767" y="936164"/>
                  </a:lnTo>
                  <a:lnTo>
                    <a:pt x="881692" y="1053019"/>
                  </a:lnTo>
                  <a:lnTo>
                    <a:pt x="848962" y="1088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8030" y="3537535"/>
              <a:ext cx="1525905" cy="1220470"/>
            </a:xfrm>
            <a:custGeom>
              <a:avLst/>
              <a:gdLst/>
              <a:ahLst/>
              <a:cxnLst/>
              <a:rect l="l" t="t" r="r" b="b"/>
              <a:pathLst>
                <a:path w="1525905" h="1220470">
                  <a:moveTo>
                    <a:pt x="856333" y="1123423"/>
                  </a:moveTo>
                  <a:lnTo>
                    <a:pt x="835202" y="1124086"/>
                  </a:lnTo>
                  <a:lnTo>
                    <a:pt x="816105" y="1119532"/>
                  </a:lnTo>
                  <a:lnTo>
                    <a:pt x="800265" y="1112421"/>
                  </a:lnTo>
                  <a:lnTo>
                    <a:pt x="788907" y="1105415"/>
                  </a:lnTo>
                  <a:lnTo>
                    <a:pt x="189982" y="1219947"/>
                  </a:lnTo>
                  <a:lnTo>
                    <a:pt x="182131" y="1214617"/>
                  </a:lnTo>
                  <a:lnTo>
                    <a:pt x="0" y="262186"/>
                  </a:lnTo>
                  <a:lnTo>
                    <a:pt x="5329" y="254336"/>
                  </a:lnTo>
                  <a:lnTo>
                    <a:pt x="1335341" y="0"/>
                  </a:lnTo>
                  <a:lnTo>
                    <a:pt x="1343192" y="5329"/>
                  </a:lnTo>
                  <a:lnTo>
                    <a:pt x="1347565" y="28198"/>
                  </a:lnTo>
                  <a:lnTo>
                    <a:pt x="33819" y="279423"/>
                  </a:lnTo>
                  <a:lnTo>
                    <a:pt x="207208" y="1186135"/>
                  </a:lnTo>
                  <a:lnTo>
                    <a:pt x="794237" y="1073879"/>
                  </a:lnTo>
                  <a:lnTo>
                    <a:pt x="798840" y="1075092"/>
                  </a:lnTo>
                  <a:lnTo>
                    <a:pt x="802295" y="1078027"/>
                  </a:lnTo>
                  <a:lnTo>
                    <a:pt x="806623" y="1081228"/>
                  </a:lnTo>
                  <a:lnTo>
                    <a:pt x="817718" y="1087762"/>
                  </a:lnTo>
                  <a:lnTo>
                    <a:pt x="833205" y="1093417"/>
                  </a:lnTo>
                  <a:lnTo>
                    <a:pt x="850709" y="1093981"/>
                  </a:lnTo>
                  <a:lnTo>
                    <a:pt x="907502" y="1083121"/>
                  </a:lnTo>
                  <a:lnTo>
                    <a:pt x="897156" y="1098199"/>
                  </a:lnTo>
                  <a:lnTo>
                    <a:pt x="885002" y="1110184"/>
                  </a:lnTo>
                  <a:lnTo>
                    <a:pt x="871382" y="1118602"/>
                  </a:lnTo>
                  <a:lnTo>
                    <a:pt x="856333" y="1123423"/>
                  </a:lnTo>
                  <a:close/>
                </a:path>
                <a:path w="1525905" h="1220470">
                  <a:moveTo>
                    <a:pt x="907502" y="1083121"/>
                  </a:moveTo>
                  <a:lnTo>
                    <a:pt x="850709" y="1093981"/>
                  </a:lnTo>
                  <a:lnTo>
                    <a:pt x="860324" y="1090574"/>
                  </a:lnTo>
                  <a:lnTo>
                    <a:pt x="869192" y="1084187"/>
                  </a:lnTo>
                  <a:lnTo>
                    <a:pt x="877286" y="1074848"/>
                  </a:lnTo>
                  <a:lnTo>
                    <a:pt x="884575" y="1062586"/>
                  </a:lnTo>
                  <a:lnTo>
                    <a:pt x="886734" y="1058284"/>
                  </a:lnTo>
                  <a:lnTo>
                    <a:pt x="886882" y="1058256"/>
                  </a:lnTo>
                  <a:lnTo>
                    <a:pt x="890586" y="1055454"/>
                  </a:lnTo>
                  <a:lnTo>
                    <a:pt x="1491507" y="940541"/>
                  </a:lnTo>
                  <a:lnTo>
                    <a:pt x="1318118" y="33829"/>
                  </a:lnTo>
                  <a:lnTo>
                    <a:pt x="1347565" y="28198"/>
                  </a:lnTo>
                  <a:lnTo>
                    <a:pt x="1525324" y="957760"/>
                  </a:lnTo>
                  <a:lnTo>
                    <a:pt x="1519994" y="965610"/>
                  </a:lnTo>
                  <a:lnTo>
                    <a:pt x="907806" y="1082678"/>
                  </a:lnTo>
                  <a:lnTo>
                    <a:pt x="907502" y="1083121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6285" y="3675499"/>
              <a:ext cx="794385" cy="1016000"/>
            </a:xfrm>
            <a:custGeom>
              <a:avLst/>
              <a:gdLst/>
              <a:ahLst/>
              <a:cxnLst/>
              <a:rect l="l" t="t" r="r" b="b"/>
              <a:pathLst>
                <a:path w="794385" h="1016000">
                  <a:moveTo>
                    <a:pt x="793835" y="966559"/>
                  </a:moveTo>
                  <a:lnTo>
                    <a:pt x="194227" y="1015681"/>
                  </a:lnTo>
                  <a:lnTo>
                    <a:pt x="0" y="0"/>
                  </a:lnTo>
                  <a:lnTo>
                    <a:pt x="609420" y="2191"/>
                  </a:lnTo>
                  <a:lnTo>
                    <a:pt x="793835" y="966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0721" y="3660488"/>
              <a:ext cx="825500" cy="1046480"/>
            </a:xfrm>
            <a:custGeom>
              <a:avLst/>
              <a:gdLst/>
              <a:ahLst/>
              <a:cxnLst/>
              <a:rect l="l" t="t" r="r" b="b"/>
              <a:pathLst>
                <a:path w="825500" h="1046479">
                  <a:moveTo>
                    <a:pt x="816027" y="995479"/>
                  </a:moveTo>
                  <a:lnTo>
                    <a:pt x="810621" y="996512"/>
                  </a:lnTo>
                  <a:lnTo>
                    <a:pt x="203378" y="1046252"/>
                  </a:lnTo>
                  <a:lnTo>
                    <a:pt x="196506" y="1041028"/>
                  </a:lnTo>
                  <a:lnTo>
                    <a:pt x="0" y="13427"/>
                  </a:lnTo>
                  <a:lnTo>
                    <a:pt x="1169" y="8881"/>
                  </a:lnTo>
                  <a:lnTo>
                    <a:pt x="6884" y="1989"/>
                  </a:lnTo>
                  <a:lnTo>
                    <a:pt x="11125" y="0"/>
                  </a:lnTo>
                  <a:lnTo>
                    <a:pt x="187592" y="635"/>
                  </a:lnTo>
                  <a:lnTo>
                    <a:pt x="33704" y="30063"/>
                  </a:lnTo>
                  <a:lnTo>
                    <a:pt x="221985" y="1014649"/>
                  </a:lnTo>
                  <a:lnTo>
                    <a:pt x="791542" y="967995"/>
                  </a:lnTo>
                  <a:lnTo>
                    <a:pt x="820983" y="962366"/>
                  </a:lnTo>
                  <a:lnTo>
                    <a:pt x="824917" y="982937"/>
                  </a:lnTo>
                  <a:lnTo>
                    <a:pt x="823901" y="987264"/>
                  </a:lnTo>
                  <a:lnTo>
                    <a:pt x="819081" y="993601"/>
                  </a:lnTo>
                  <a:lnTo>
                    <a:pt x="816027" y="995479"/>
                  </a:lnTo>
                  <a:close/>
                </a:path>
                <a:path w="825500" h="1046479">
                  <a:moveTo>
                    <a:pt x="820983" y="962366"/>
                  </a:moveTo>
                  <a:lnTo>
                    <a:pt x="791542" y="967995"/>
                  </a:lnTo>
                  <a:lnTo>
                    <a:pt x="612581" y="32143"/>
                  </a:lnTo>
                  <a:lnTo>
                    <a:pt x="33704" y="30063"/>
                  </a:lnTo>
                  <a:lnTo>
                    <a:pt x="187592" y="635"/>
                  </a:lnTo>
                  <a:lnTo>
                    <a:pt x="632208" y="2237"/>
                  </a:lnTo>
                  <a:lnTo>
                    <a:pt x="638354" y="7338"/>
                  </a:lnTo>
                  <a:lnTo>
                    <a:pt x="820983" y="962366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5706" y="3450799"/>
              <a:ext cx="760095" cy="1191260"/>
            </a:xfrm>
            <a:custGeom>
              <a:avLst/>
              <a:gdLst/>
              <a:ahLst/>
              <a:cxnLst/>
              <a:rect l="l" t="t" r="r" b="b"/>
              <a:pathLst>
                <a:path w="760094" h="1191260">
                  <a:moveTo>
                    <a:pt x="184414" y="1191259"/>
                  </a:moveTo>
                  <a:lnTo>
                    <a:pt x="0" y="226891"/>
                  </a:lnTo>
                  <a:lnTo>
                    <a:pt x="565613" y="0"/>
                  </a:lnTo>
                  <a:lnTo>
                    <a:pt x="759841" y="1015681"/>
                  </a:lnTo>
                  <a:lnTo>
                    <a:pt x="184414" y="1191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9635" y="3435205"/>
              <a:ext cx="792480" cy="1222375"/>
            </a:xfrm>
            <a:custGeom>
              <a:avLst/>
              <a:gdLst/>
              <a:ahLst/>
              <a:cxnLst/>
              <a:rect l="l" t="t" r="r" b="b"/>
              <a:pathLst>
                <a:path w="792480" h="1222375">
                  <a:moveTo>
                    <a:pt x="204857" y="1221187"/>
                  </a:moveTo>
                  <a:lnTo>
                    <a:pt x="199441" y="1222222"/>
                  </a:lnTo>
                  <a:lnTo>
                    <a:pt x="195926" y="1221606"/>
                  </a:lnTo>
                  <a:lnTo>
                    <a:pt x="189102" y="1217490"/>
                  </a:lnTo>
                  <a:lnTo>
                    <a:pt x="186562" y="1213849"/>
                  </a:lnTo>
                  <a:lnTo>
                    <a:pt x="0" y="238250"/>
                  </a:lnTo>
                  <a:lnTo>
                    <a:pt x="3835" y="231235"/>
                  </a:lnTo>
                  <a:lnTo>
                    <a:pt x="580260" y="0"/>
                  </a:lnTo>
                  <a:lnTo>
                    <a:pt x="584941" y="282"/>
                  </a:lnTo>
                  <a:lnTo>
                    <a:pt x="592795" y="4580"/>
                  </a:lnTo>
                  <a:lnTo>
                    <a:pt x="595560" y="8373"/>
                  </a:lnTo>
                  <a:lnTo>
                    <a:pt x="599820" y="30653"/>
                  </a:lnTo>
                  <a:lnTo>
                    <a:pt x="570380" y="36283"/>
                  </a:lnTo>
                  <a:lnTo>
                    <a:pt x="33113" y="251795"/>
                  </a:lnTo>
                  <a:lnTo>
                    <a:pt x="212073" y="1187641"/>
                  </a:lnTo>
                  <a:lnTo>
                    <a:pt x="487226" y="1135024"/>
                  </a:lnTo>
                  <a:lnTo>
                    <a:pt x="204857" y="1221187"/>
                  </a:lnTo>
                  <a:close/>
                </a:path>
                <a:path w="792480" h="1222375">
                  <a:moveTo>
                    <a:pt x="487226" y="1135024"/>
                  </a:moveTo>
                  <a:lnTo>
                    <a:pt x="212073" y="1187641"/>
                  </a:lnTo>
                  <a:lnTo>
                    <a:pt x="758658" y="1020857"/>
                  </a:lnTo>
                  <a:lnTo>
                    <a:pt x="570380" y="36283"/>
                  </a:lnTo>
                  <a:lnTo>
                    <a:pt x="599820" y="30653"/>
                  </a:lnTo>
                  <a:lnTo>
                    <a:pt x="792065" y="1035969"/>
                  </a:lnTo>
                  <a:lnTo>
                    <a:pt x="787601" y="1043367"/>
                  </a:lnTo>
                  <a:lnTo>
                    <a:pt x="487226" y="1135024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6744" y="3616629"/>
              <a:ext cx="714375" cy="1031875"/>
            </a:xfrm>
            <a:custGeom>
              <a:avLst/>
              <a:gdLst/>
              <a:ahLst/>
              <a:cxnLst/>
              <a:rect l="l" t="t" r="r" b="b"/>
              <a:pathLst>
                <a:path w="714375" h="1031875">
                  <a:moveTo>
                    <a:pt x="714191" y="1029692"/>
                  </a:moveTo>
                  <a:lnTo>
                    <a:pt x="197212" y="1031294"/>
                  </a:lnTo>
                  <a:lnTo>
                    <a:pt x="0" y="0"/>
                  </a:lnTo>
                  <a:lnTo>
                    <a:pt x="524591" y="38204"/>
                  </a:lnTo>
                  <a:lnTo>
                    <a:pt x="714191" y="1029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1152" y="3601342"/>
              <a:ext cx="745490" cy="1061720"/>
            </a:xfrm>
            <a:custGeom>
              <a:avLst/>
              <a:gdLst/>
              <a:ahLst/>
              <a:cxnLst/>
              <a:rect l="l" t="t" r="r" b="b"/>
              <a:pathLst>
                <a:path w="745490" h="1061720">
                  <a:moveTo>
                    <a:pt x="736220" y="1058919"/>
                  </a:moveTo>
                  <a:lnTo>
                    <a:pt x="730763" y="1059962"/>
                  </a:lnTo>
                  <a:lnTo>
                    <a:pt x="205645" y="1061588"/>
                  </a:lnTo>
                  <a:lnTo>
                    <a:pt x="199441" y="1056474"/>
                  </a:lnTo>
                  <a:lnTo>
                    <a:pt x="0" y="13525"/>
                  </a:lnTo>
                  <a:lnTo>
                    <a:pt x="1300" y="8801"/>
                  </a:lnTo>
                  <a:lnTo>
                    <a:pt x="7502" y="1840"/>
                  </a:lnTo>
                  <a:lnTo>
                    <a:pt x="12052" y="0"/>
                  </a:lnTo>
                  <a:lnTo>
                    <a:pt x="147836" y="9886"/>
                  </a:lnTo>
                  <a:lnTo>
                    <a:pt x="33990" y="31657"/>
                  </a:lnTo>
                  <a:lnTo>
                    <a:pt x="225198" y="1031550"/>
                  </a:lnTo>
                  <a:lnTo>
                    <a:pt x="711666" y="1030044"/>
                  </a:lnTo>
                  <a:lnTo>
                    <a:pt x="741119" y="1024412"/>
                  </a:lnTo>
                  <a:lnTo>
                    <a:pt x="745350" y="1046538"/>
                  </a:lnTo>
                  <a:lnTo>
                    <a:pt x="744195" y="1051063"/>
                  </a:lnTo>
                  <a:lnTo>
                    <a:pt x="739110" y="1057230"/>
                  </a:lnTo>
                  <a:lnTo>
                    <a:pt x="736220" y="1058919"/>
                  </a:lnTo>
                  <a:close/>
                </a:path>
                <a:path w="745490" h="1061720">
                  <a:moveTo>
                    <a:pt x="741119" y="1024412"/>
                  </a:moveTo>
                  <a:lnTo>
                    <a:pt x="711666" y="1030044"/>
                  </a:lnTo>
                  <a:lnTo>
                    <a:pt x="527620" y="67602"/>
                  </a:lnTo>
                  <a:lnTo>
                    <a:pt x="33990" y="31657"/>
                  </a:lnTo>
                  <a:lnTo>
                    <a:pt x="147836" y="9886"/>
                  </a:lnTo>
                  <a:lnTo>
                    <a:pt x="548045" y="39027"/>
                  </a:lnTo>
                  <a:lnTo>
                    <a:pt x="553636" y="44001"/>
                  </a:lnTo>
                  <a:lnTo>
                    <a:pt x="741119" y="1024412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0537" y="3421601"/>
              <a:ext cx="671195" cy="1221105"/>
            </a:xfrm>
            <a:custGeom>
              <a:avLst/>
              <a:gdLst/>
              <a:ahLst/>
              <a:cxnLst/>
              <a:rect l="l" t="t" r="r" b="b"/>
              <a:pathLst>
                <a:path w="671194" h="1221104">
                  <a:moveTo>
                    <a:pt x="189600" y="1220545"/>
                  </a:moveTo>
                  <a:lnTo>
                    <a:pt x="0" y="229057"/>
                  </a:lnTo>
                  <a:lnTo>
                    <a:pt x="213569" y="125741"/>
                  </a:lnTo>
                  <a:lnTo>
                    <a:pt x="331095" y="70253"/>
                  </a:lnTo>
                  <a:lnTo>
                    <a:pt x="473477" y="0"/>
                  </a:lnTo>
                  <a:lnTo>
                    <a:pt x="670688" y="1031288"/>
                  </a:lnTo>
                  <a:lnTo>
                    <a:pt x="189600" y="122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4539" y="3406044"/>
              <a:ext cx="702945" cy="1251585"/>
            </a:xfrm>
            <a:custGeom>
              <a:avLst/>
              <a:gdLst/>
              <a:ahLst/>
              <a:cxnLst/>
              <a:rect l="l" t="t" r="r" b="b"/>
              <a:pathLst>
                <a:path w="702944" h="1251585">
                  <a:moveTo>
                    <a:pt x="208414" y="1250825"/>
                  </a:moveTo>
                  <a:lnTo>
                    <a:pt x="205010" y="1251476"/>
                  </a:lnTo>
                  <a:lnTo>
                    <a:pt x="201450" y="1250930"/>
                  </a:lnTo>
                  <a:lnTo>
                    <a:pt x="194457" y="1247078"/>
                  </a:lnTo>
                  <a:lnTo>
                    <a:pt x="191713" y="1243299"/>
                  </a:lnTo>
                  <a:lnTo>
                    <a:pt x="0" y="240762"/>
                  </a:lnTo>
                  <a:lnTo>
                    <a:pt x="3360" y="234076"/>
                  </a:lnTo>
                  <a:lnTo>
                    <a:pt x="230473" y="124196"/>
                  </a:lnTo>
                  <a:lnTo>
                    <a:pt x="239467" y="127305"/>
                  </a:lnTo>
                  <a:lnTo>
                    <a:pt x="246677" y="142213"/>
                  </a:lnTo>
                  <a:lnTo>
                    <a:pt x="243557" y="151179"/>
                  </a:lnTo>
                  <a:lnTo>
                    <a:pt x="32888" y="253098"/>
                  </a:lnTo>
                  <a:lnTo>
                    <a:pt x="216934" y="1215541"/>
                  </a:lnTo>
                  <a:lnTo>
                    <a:pt x="669634" y="1037450"/>
                  </a:lnTo>
                  <a:lnTo>
                    <a:pt x="478456" y="37711"/>
                  </a:lnTo>
                  <a:lnTo>
                    <a:pt x="346275" y="102918"/>
                  </a:lnTo>
                  <a:lnTo>
                    <a:pt x="337315" y="99864"/>
                  </a:lnTo>
                  <a:lnTo>
                    <a:pt x="329996" y="85019"/>
                  </a:lnTo>
                  <a:lnTo>
                    <a:pt x="333044" y="76030"/>
                  </a:lnTo>
                  <a:lnTo>
                    <a:pt x="487024" y="0"/>
                  </a:lnTo>
                  <a:lnTo>
                    <a:pt x="491968" y="55"/>
                  </a:lnTo>
                  <a:lnTo>
                    <a:pt x="500352" y="4221"/>
                  </a:lnTo>
                  <a:lnTo>
                    <a:pt x="503324" y="8140"/>
                  </a:lnTo>
                  <a:lnTo>
                    <a:pt x="702770" y="1051113"/>
                  </a:lnTo>
                  <a:lnTo>
                    <a:pt x="698891" y="1058154"/>
                  </a:lnTo>
                  <a:lnTo>
                    <a:pt x="210218" y="1250394"/>
                  </a:lnTo>
                  <a:lnTo>
                    <a:pt x="208414" y="1250825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628703" y="9850017"/>
            <a:ext cx="1134110" cy="437515"/>
            <a:chOff x="10628703" y="9850017"/>
            <a:chExt cx="1134110" cy="437515"/>
          </a:xfrm>
        </p:grpSpPr>
        <p:sp>
          <p:nvSpPr>
            <p:cNvPr id="21" name="object 21"/>
            <p:cNvSpPr/>
            <p:nvPr/>
          </p:nvSpPr>
          <p:spPr>
            <a:xfrm>
              <a:off x="10628703" y="9850017"/>
              <a:ext cx="1134110" cy="437515"/>
            </a:xfrm>
            <a:custGeom>
              <a:avLst/>
              <a:gdLst/>
              <a:ahLst/>
              <a:cxnLst/>
              <a:rect l="l" t="t" r="r" b="b"/>
              <a:pathLst>
                <a:path w="1134109" h="437515">
                  <a:moveTo>
                    <a:pt x="1133932" y="436982"/>
                  </a:moveTo>
                  <a:lnTo>
                    <a:pt x="0" y="436982"/>
                  </a:lnTo>
                  <a:lnTo>
                    <a:pt x="10376" y="401113"/>
                  </a:lnTo>
                  <a:lnTo>
                    <a:pt x="26566" y="358201"/>
                  </a:lnTo>
                  <a:lnTo>
                    <a:pt x="45939" y="316963"/>
                  </a:lnTo>
                  <a:lnTo>
                    <a:pt x="68346" y="277551"/>
                  </a:lnTo>
                  <a:lnTo>
                    <a:pt x="93635" y="240116"/>
                  </a:lnTo>
                  <a:lnTo>
                    <a:pt x="121655" y="204808"/>
                  </a:lnTo>
                  <a:lnTo>
                    <a:pt x="152255" y="171778"/>
                  </a:lnTo>
                  <a:lnTo>
                    <a:pt x="185285" y="141178"/>
                  </a:lnTo>
                  <a:lnTo>
                    <a:pt x="220593" y="113158"/>
                  </a:lnTo>
                  <a:lnTo>
                    <a:pt x="258028" y="87869"/>
                  </a:lnTo>
                  <a:lnTo>
                    <a:pt x="297440" y="65462"/>
                  </a:lnTo>
                  <a:lnTo>
                    <a:pt x="338677" y="46089"/>
                  </a:lnTo>
                  <a:lnTo>
                    <a:pt x="381590" y="29899"/>
                  </a:lnTo>
                  <a:lnTo>
                    <a:pt x="426025" y="17044"/>
                  </a:lnTo>
                  <a:lnTo>
                    <a:pt x="471834" y="7676"/>
                  </a:lnTo>
                  <a:lnTo>
                    <a:pt x="518864" y="1944"/>
                  </a:lnTo>
                  <a:lnTo>
                    <a:pt x="566965" y="0"/>
                  </a:lnTo>
                  <a:lnTo>
                    <a:pt x="615067" y="1944"/>
                  </a:lnTo>
                  <a:lnTo>
                    <a:pt x="662097" y="7676"/>
                  </a:lnTo>
                  <a:lnTo>
                    <a:pt x="707906" y="17044"/>
                  </a:lnTo>
                  <a:lnTo>
                    <a:pt x="752341" y="29899"/>
                  </a:lnTo>
                  <a:lnTo>
                    <a:pt x="795253" y="46089"/>
                  </a:lnTo>
                  <a:lnTo>
                    <a:pt x="836491" y="65462"/>
                  </a:lnTo>
                  <a:lnTo>
                    <a:pt x="875903" y="87869"/>
                  </a:lnTo>
                  <a:lnTo>
                    <a:pt x="913338" y="113158"/>
                  </a:lnTo>
                  <a:lnTo>
                    <a:pt x="948646" y="141178"/>
                  </a:lnTo>
                  <a:lnTo>
                    <a:pt x="981676" y="171778"/>
                  </a:lnTo>
                  <a:lnTo>
                    <a:pt x="1012276" y="204808"/>
                  </a:lnTo>
                  <a:lnTo>
                    <a:pt x="1040296" y="240116"/>
                  </a:lnTo>
                  <a:lnTo>
                    <a:pt x="1065585" y="277551"/>
                  </a:lnTo>
                  <a:lnTo>
                    <a:pt x="1087992" y="316963"/>
                  </a:lnTo>
                  <a:lnTo>
                    <a:pt x="1107366" y="358201"/>
                  </a:lnTo>
                  <a:lnTo>
                    <a:pt x="1123555" y="401113"/>
                  </a:lnTo>
                  <a:lnTo>
                    <a:pt x="1133932" y="4369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59979" y="9975544"/>
              <a:ext cx="871855" cy="311785"/>
            </a:xfrm>
            <a:custGeom>
              <a:avLst/>
              <a:gdLst/>
              <a:ahLst/>
              <a:cxnLst/>
              <a:rect l="l" t="t" r="r" b="b"/>
              <a:pathLst>
                <a:path w="871854" h="311784">
                  <a:moveTo>
                    <a:pt x="871376" y="311455"/>
                  </a:moveTo>
                  <a:lnTo>
                    <a:pt x="0" y="311455"/>
                  </a:lnTo>
                  <a:lnTo>
                    <a:pt x="10951" y="281534"/>
                  </a:lnTo>
                  <a:lnTo>
                    <a:pt x="30362" y="241239"/>
                  </a:lnTo>
                  <a:lnTo>
                    <a:pt x="53451" y="203233"/>
                  </a:lnTo>
                  <a:lnTo>
                    <a:pt x="79987" y="167747"/>
                  </a:lnTo>
                  <a:lnTo>
                    <a:pt x="109739" y="135012"/>
                  </a:lnTo>
                  <a:lnTo>
                    <a:pt x="142473" y="105261"/>
                  </a:lnTo>
                  <a:lnTo>
                    <a:pt x="177960" y="78724"/>
                  </a:lnTo>
                  <a:lnTo>
                    <a:pt x="215966" y="55635"/>
                  </a:lnTo>
                  <a:lnTo>
                    <a:pt x="256261" y="36224"/>
                  </a:lnTo>
                  <a:lnTo>
                    <a:pt x="298612" y="20723"/>
                  </a:lnTo>
                  <a:lnTo>
                    <a:pt x="342788" y="9365"/>
                  </a:lnTo>
                  <a:lnTo>
                    <a:pt x="388557" y="2379"/>
                  </a:lnTo>
                  <a:lnTo>
                    <a:pt x="435688" y="0"/>
                  </a:lnTo>
                  <a:lnTo>
                    <a:pt x="482818" y="2379"/>
                  </a:lnTo>
                  <a:lnTo>
                    <a:pt x="528587" y="9365"/>
                  </a:lnTo>
                  <a:lnTo>
                    <a:pt x="572763" y="20723"/>
                  </a:lnTo>
                  <a:lnTo>
                    <a:pt x="615115" y="36224"/>
                  </a:lnTo>
                  <a:lnTo>
                    <a:pt x="655409" y="55635"/>
                  </a:lnTo>
                  <a:lnTo>
                    <a:pt x="693416" y="78724"/>
                  </a:lnTo>
                  <a:lnTo>
                    <a:pt x="728902" y="105261"/>
                  </a:lnTo>
                  <a:lnTo>
                    <a:pt x="761637" y="135012"/>
                  </a:lnTo>
                  <a:lnTo>
                    <a:pt x="791388" y="167747"/>
                  </a:lnTo>
                  <a:lnTo>
                    <a:pt x="817924" y="203233"/>
                  </a:lnTo>
                  <a:lnTo>
                    <a:pt x="841014" y="241239"/>
                  </a:lnTo>
                  <a:lnTo>
                    <a:pt x="860425" y="281534"/>
                  </a:lnTo>
                  <a:lnTo>
                    <a:pt x="871376" y="311455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519188" y="0"/>
            <a:ext cx="1142365" cy="571500"/>
            <a:chOff x="9519188" y="0"/>
            <a:chExt cx="1142365" cy="571500"/>
          </a:xfrm>
        </p:grpSpPr>
        <p:sp>
          <p:nvSpPr>
            <p:cNvPr id="24" name="object 24"/>
            <p:cNvSpPr/>
            <p:nvPr/>
          </p:nvSpPr>
          <p:spPr>
            <a:xfrm>
              <a:off x="9519188" y="0"/>
              <a:ext cx="1142365" cy="571500"/>
            </a:xfrm>
            <a:custGeom>
              <a:avLst/>
              <a:gdLst/>
              <a:ahLst/>
              <a:cxnLst/>
              <a:rect l="l" t="t" r="r" b="b"/>
              <a:pathLst>
                <a:path w="1142365" h="571500">
                  <a:moveTo>
                    <a:pt x="571109" y="571109"/>
                  </a:moveTo>
                  <a:lnTo>
                    <a:pt x="524269" y="569216"/>
                  </a:lnTo>
                  <a:lnTo>
                    <a:pt x="478472" y="563634"/>
                  </a:lnTo>
                  <a:lnTo>
                    <a:pt x="433865" y="554511"/>
                  </a:lnTo>
                  <a:lnTo>
                    <a:pt x="390594" y="541994"/>
                  </a:lnTo>
                  <a:lnTo>
                    <a:pt x="348807" y="526229"/>
                  </a:lnTo>
                  <a:lnTo>
                    <a:pt x="308651" y="507363"/>
                  </a:lnTo>
                  <a:lnTo>
                    <a:pt x="270273" y="485544"/>
                  </a:lnTo>
                  <a:lnTo>
                    <a:pt x="233819" y="460918"/>
                  </a:lnTo>
                  <a:lnTo>
                    <a:pt x="199437" y="433633"/>
                  </a:lnTo>
                  <a:lnTo>
                    <a:pt x="167273" y="403835"/>
                  </a:lnTo>
                  <a:lnTo>
                    <a:pt x="137476" y="371672"/>
                  </a:lnTo>
                  <a:lnTo>
                    <a:pt x="110190" y="337290"/>
                  </a:lnTo>
                  <a:lnTo>
                    <a:pt x="85565" y="300836"/>
                  </a:lnTo>
                  <a:lnTo>
                    <a:pt x="63746" y="262457"/>
                  </a:lnTo>
                  <a:lnTo>
                    <a:pt x="44880" y="222301"/>
                  </a:lnTo>
                  <a:lnTo>
                    <a:pt x="29115" y="180514"/>
                  </a:lnTo>
                  <a:lnTo>
                    <a:pt x="16597" y="137244"/>
                  </a:lnTo>
                  <a:lnTo>
                    <a:pt x="7474" y="92637"/>
                  </a:lnTo>
                  <a:lnTo>
                    <a:pt x="1893" y="46839"/>
                  </a:lnTo>
                  <a:lnTo>
                    <a:pt x="0" y="0"/>
                  </a:lnTo>
                  <a:lnTo>
                    <a:pt x="1142219" y="0"/>
                  </a:lnTo>
                  <a:lnTo>
                    <a:pt x="1140326" y="46839"/>
                  </a:lnTo>
                  <a:lnTo>
                    <a:pt x="1134744" y="92637"/>
                  </a:lnTo>
                  <a:lnTo>
                    <a:pt x="1125621" y="137244"/>
                  </a:lnTo>
                  <a:lnTo>
                    <a:pt x="1113103" y="180514"/>
                  </a:lnTo>
                  <a:lnTo>
                    <a:pt x="1097338" y="222301"/>
                  </a:lnTo>
                  <a:lnTo>
                    <a:pt x="1078473" y="262457"/>
                  </a:lnTo>
                  <a:lnTo>
                    <a:pt x="1056654" y="300836"/>
                  </a:lnTo>
                  <a:lnTo>
                    <a:pt x="1032028" y="337290"/>
                  </a:lnTo>
                  <a:lnTo>
                    <a:pt x="1004743" y="371672"/>
                  </a:lnTo>
                  <a:lnTo>
                    <a:pt x="974945" y="403835"/>
                  </a:lnTo>
                  <a:lnTo>
                    <a:pt x="942781" y="433633"/>
                  </a:lnTo>
                  <a:lnTo>
                    <a:pt x="908399" y="460918"/>
                  </a:lnTo>
                  <a:lnTo>
                    <a:pt x="871946" y="485544"/>
                  </a:lnTo>
                  <a:lnTo>
                    <a:pt x="833567" y="507363"/>
                  </a:lnTo>
                  <a:lnTo>
                    <a:pt x="793411" y="526229"/>
                  </a:lnTo>
                  <a:lnTo>
                    <a:pt x="751624" y="541994"/>
                  </a:lnTo>
                  <a:lnTo>
                    <a:pt x="708354" y="554511"/>
                  </a:lnTo>
                  <a:lnTo>
                    <a:pt x="663746" y="563634"/>
                  </a:lnTo>
                  <a:lnTo>
                    <a:pt x="617949" y="569216"/>
                  </a:lnTo>
                  <a:lnTo>
                    <a:pt x="571109" y="5711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641424" y="0"/>
              <a:ext cx="897890" cy="448945"/>
            </a:xfrm>
            <a:custGeom>
              <a:avLst/>
              <a:gdLst/>
              <a:ahLst/>
              <a:cxnLst/>
              <a:rect l="l" t="t" r="r" b="b"/>
              <a:pathLst>
                <a:path w="897890" h="448945">
                  <a:moveTo>
                    <a:pt x="448873" y="448873"/>
                  </a:moveTo>
                  <a:lnTo>
                    <a:pt x="399964" y="446239"/>
                  </a:lnTo>
                  <a:lnTo>
                    <a:pt x="352579" y="438520"/>
                  </a:lnTo>
                  <a:lnTo>
                    <a:pt x="306994" y="425990"/>
                  </a:lnTo>
                  <a:lnTo>
                    <a:pt x="263483" y="408921"/>
                  </a:lnTo>
                  <a:lnTo>
                    <a:pt x="222318" y="387589"/>
                  </a:lnTo>
                  <a:lnTo>
                    <a:pt x="183774" y="362267"/>
                  </a:lnTo>
                  <a:lnTo>
                    <a:pt x="148125" y="333228"/>
                  </a:lnTo>
                  <a:lnTo>
                    <a:pt x="115644" y="300748"/>
                  </a:lnTo>
                  <a:lnTo>
                    <a:pt x="86606" y="265099"/>
                  </a:lnTo>
                  <a:lnTo>
                    <a:pt x="61284" y="226555"/>
                  </a:lnTo>
                  <a:lnTo>
                    <a:pt x="39952" y="185390"/>
                  </a:lnTo>
                  <a:lnTo>
                    <a:pt x="22883" y="141878"/>
                  </a:lnTo>
                  <a:lnTo>
                    <a:pt x="10353" y="96294"/>
                  </a:lnTo>
                  <a:lnTo>
                    <a:pt x="2633" y="48909"/>
                  </a:lnTo>
                  <a:lnTo>
                    <a:pt x="0" y="0"/>
                  </a:lnTo>
                  <a:lnTo>
                    <a:pt x="897747" y="0"/>
                  </a:lnTo>
                  <a:lnTo>
                    <a:pt x="895113" y="48909"/>
                  </a:lnTo>
                  <a:lnTo>
                    <a:pt x="887394" y="96294"/>
                  </a:lnTo>
                  <a:lnTo>
                    <a:pt x="874863" y="141878"/>
                  </a:lnTo>
                  <a:lnTo>
                    <a:pt x="857795" y="185390"/>
                  </a:lnTo>
                  <a:lnTo>
                    <a:pt x="836463" y="226555"/>
                  </a:lnTo>
                  <a:lnTo>
                    <a:pt x="811140" y="265099"/>
                  </a:lnTo>
                  <a:lnTo>
                    <a:pt x="782102" y="300748"/>
                  </a:lnTo>
                  <a:lnTo>
                    <a:pt x="749621" y="333228"/>
                  </a:lnTo>
                  <a:lnTo>
                    <a:pt x="713972" y="362267"/>
                  </a:lnTo>
                  <a:lnTo>
                    <a:pt x="675428" y="387589"/>
                  </a:lnTo>
                  <a:lnTo>
                    <a:pt x="634264" y="408921"/>
                  </a:lnTo>
                  <a:lnTo>
                    <a:pt x="590752" y="425990"/>
                  </a:lnTo>
                  <a:lnTo>
                    <a:pt x="545167" y="438520"/>
                  </a:lnTo>
                  <a:lnTo>
                    <a:pt x="497783" y="446239"/>
                  </a:lnTo>
                  <a:lnTo>
                    <a:pt x="448873" y="448873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0" y="0"/>
            <a:ext cx="1376680" cy="1423670"/>
          </a:xfrm>
          <a:custGeom>
            <a:avLst/>
            <a:gdLst/>
            <a:ahLst/>
            <a:cxnLst/>
            <a:rect l="l" t="t" r="r" b="b"/>
            <a:pathLst>
              <a:path w="1376680" h="1423670">
                <a:moveTo>
                  <a:pt x="0" y="1423098"/>
                </a:moveTo>
                <a:lnTo>
                  <a:pt x="0" y="0"/>
                </a:lnTo>
                <a:lnTo>
                  <a:pt x="1376189" y="0"/>
                </a:lnTo>
                <a:lnTo>
                  <a:pt x="1368411" y="31453"/>
                </a:lnTo>
                <a:lnTo>
                  <a:pt x="1361437" y="76440"/>
                </a:lnTo>
                <a:lnTo>
                  <a:pt x="1357748" y="122312"/>
                </a:lnTo>
                <a:lnTo>
                  <a:pt x="1356734" y="168927"/>
                </a:lnTo>
                <a:lnTo>
                  <a:pt x="1357785" y="216139"/>
                </a:lnTo>
                <a:lnTo>
                  <a:pt x="1360290" y="263806"/>
                </a:lnTo>
                <a:lnTo>
                  <a:pt x="1363639" y="311785"/>
                </a:lnTo>
                <a:lnTo>
                  <a:pt x="1367222" y="359931"/>
                </a:lnTo>
                <a:lnTo>
                  <a:pt x="1370428" y="408101"/>
                </a:lnTo>
                <a:lnTo>
                  <a:pt x="1372646" y="456153"/>
                </a:lnTo>
                <a:lnTo>
                  <a:pt x="1373267" y="503942"/>
                </a:lnTo>
                <a:lnTo>
                  <a:pt x="1371679" y="551324"/>
                </a:lnTo>
                <a:lnTo>
                  <a:pt x="1367273" y="598157"/>
                </a:lnTo>
                <a:lnTo>
                  <a:pt x="1359154" y="647296"/>
                </a:lnTo>
                <a:lnTo>
                  <a:pt x="1347241" y="695446"/>
                </a:lnTo>
                <a:lnTo>
                  <a:pt x="1331727" y="742476"/>
                </a:lnTo>
                <a:lnTo>
                  <a:pt x="1312808" y="788252"/>
                </a:lnTo>
                <a:lnTo>
                  <a:pt x="1290678" y="832641"/>
                </a:lnTo>
                <a:lnTo>
                  <a:pt x="1265531" y="875509"/>
                </a:lnTo>
                <a:lnTo>
                  <a:pt x="1237563" y="916725"/>
                </a:lnTo>
                <a:lnTo>
                  <a:pt x="1206969" y="956155"/>
                </a:lnTo>
                <a:lnTo>
                  <a:pt x="1173943" y="993666"/>
                </a:lnTo>
                <a:lnTo>
                  <a:pt x="1138679" y="1029125"/>
                </a:lnTo>
                <a:lnTo>
                  <a:pt x="1101373" y="1062400"/>
                </a:lnTo>
                <a:lnTo>
                  <a:pt x="1062219" y="1093356"/>
                </a:lnTo>
                <a:lnTo>
                  <a:pt x="1021485" y="1121977"/>
                </a:lnTo>
                <a:lnTo>
                  <a:pt x="979382" y="1148371"/>
                </a:lnTo>
                <a:lnTo>
                  <a:pt x="936026" y="1172590"/>
                </a:lnTo>
                <a:lnTo>
                  <a:pt x="891529" y="1194686"/>
                </a:lnTo>
                <a:lnTo>
                  <a:pt x="846007" y="1214710"/>
                </a:lnTo>
                <a:lnTo>
                  <a:pt x="799573" y="1232716"/>
                </a:lnTo>
                <a:lnTo>
                  <a:pt x="752340" y="1248755"/>
                </a:lnTo>
                <a:lnTo>
                  <a:pt x="704424" y="1262880"/>
                </a:lnTo>
                <a:lnTo>
                  <a:pt x="655938" y="1275144"/>
                </a:lnTo>
                <a:lnTo>
                  <a:pt x="606995" y="1285597"/>
                </a:lnTo>
                <a:lnTo>
                  <a:pt x="557711" y="1294293"/>
                </a:lnTo>
                <a:lnTo>
                  <a:pt x="508199" y="1301284"/>
                </a:lnTo>
                <a:lnTo>
                  <a:pt x="459374" y="1306744"/>
                </a:lnTo>
                <a:lnTo>
                  <a:pt x="360645" y="1316417"/>
                </a:lnTo>
                <a:lnTo>
                  <a:pt x="311321" y="1321840"/>
                </a:lnTo>
                <a:lnTo>
                  <a:pt x="262409" y="1328459"/>
                </a:lnTo>
                <a:lnTo>
                  <a:pt x="214201" y="1336878"/>
                </a:lnTo>
                <a:lnTo>
                  <a:pt x="166986" y="1347702"/>
                </a:lnTo>
                <a:lnTo>
                  <a:pt x="121053" y="1361536"/>
                </a:lnTo>
                <a:lnTo>
                  <a:pt x="76693" y="1378983"/>
                </a:lnTo>
                <a:lnTo>
                  <a:pt x="34195" y="1400649"/>
                </a:lnTo>
                <a:lnTo>
                  <a:pt x="0" y="1423098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052669" y="9047948"/>
            <a:ext cx="1235710" cy="1239520"/>
          </a:xfrm>
          <a:custGeom>
            <a:avLst/>
            <a:gdLst/>
            <a:ahLst/>
            <a:cxnLst/>
            <a:rect l="l" t="t" r="r" b="b"/>
            <a:pathLst>
              <a:path w="1235709" h="1239520">
                <a:moveTo>
                  <a:pt x="1235330" y="0"/>
                </a:moveTo>
                <a:lnTo>
                  <a:pt x="1235330" y="1239051"/>
                </a:lnTo>
                <a:lnTo>
                  <a:pt x="15123" y="1239051"/>
                </a:lnTo>
                <a:lnTo>
                  <a:pt x="15518" y="1234138"/>
                </a:lnTo>
                <a:lnTo>
                  <a:pt x="16532" y="1187524"/>
                </a:lnTo>
                <a:lnTo>
                  <a:pt x="15481" y="1140312"/>
                </a:lnTo>
                <a:lnTo>
                  <a:pt x="12976" y="1092645"/>
                </a:lnTo>
                <a:lnTo>
                  <a:pt x="9627" y="1044666"/>
                </a:lnTo>
                <a:lnTo>
                  <a:pt x="6044" y="996520"/>
                </a:lnTo>
                <a:lnTo>
                  <a:pt x="2838" y="948349"/>
                </a:lnTo>
                <a:lnTo>
                  <a:pt x="620" y="900298"/>
                </a:lnTo>
                <a:lnTo>
                  <a:pt x="0" y="852509"/>
                </a:lnTo>
                <a:lnTo>
                  <a:pt x="1587" y="805127"/>
                </a:lnTo>
                <a:lnTo>
                  <a:pt x="5993" y="758294"/>
                </a:lnTo>
                <a:lnTo>
                  <a:pt x="14112" y="709155"/>
                </a:lnTo>
                <a:lnTo>
                  <a:pt x="26025" y="661004"/>
                </a:lnTo>
                <a:lnTo>
                  <a:pt x="41539" y="613975"/>
                </a:lnTo>
                <a:lnTo>
                  <a:pt x="60458" y="568199"/>
                </a:lnTo>
                <a:lnTo>
                  <a:pt x="82588" y="523810"/>
                </a:lnTo>
                <a:lnTo>
                  <a:pt x="107735" y="480941"/>
                </a:lnTo>
                <a:lnTo>
                  <a:pt x="135703" y="439726"/>
                </a:lnTo>
                <a:lnTo>
                  <a:pt x="166297" y="400296"/>
                </a:lnTo>
                <a:lnTo>
                  <a:pt x="199324" y="362785"/>
                </a:lnTo>
                <a:lnTo>
                  <a:pt x="234587" y="327325"/>
                </a:lnTo>
                <a:lnTo>
                  <a:pt x="271893" y="294051"/>
                </a:lnTo>
                <a:lnTo>
                  <a:pt x="311047" y="263095"/>
                </a:lnTo>
                <a:lnTo>
                  <a:pt x="351781" y="234473"/>
                </a:lnTo>
                <a:lnTo>
                  <a:pt x="393884" y="208079"/>
                </a:lnTo>
                <a:lnTo>
                  <a:pt x="437240" y="183861"/>
                </a:lnTo>
                <a:lnTo>
                  <a:pt x="481737" y="161765"/>
                </a:lnTo>
                <a:lnTo>
                  <a:pt x="527259" y="141741"/>
                </a:lnTo>
                <a:lnTo>
                  <a:pt x="573694" y="123735"/>
                </a:lnTo>
                <a:lnTo>
                  <a:pt x="620926" y="107696"/>
                </a:lnTo>
                <a:lnTo>
                  <a:pt x="668842" y="93570"/>
                </a:lnTo>
                <a:lnTo>
                  <a:pt x="717328" y="81307"/>
                </a:lnTo>
                <a:lnTo>
                  <a:pt x="766271" y="70854"/>
                </a:lnTo>
                <a:lnTo>
                  <a:pt x="815555" y="62157"/>
                </a:lnTo>
                <a:lnTo>
                  <a:pt x="865067" y="55166"/>
                </a:lnTo>
                <a:lnTo>
                  <a:pt x="913892" y="49707"/>
                </a:lnTo>
                <a:lnTo>
                  <a:pt x="1012621" y="40034"/>
                </a:lnTo>
                <a:lnTo>
                  <a:pt x="1061946" y="34611"/>
                </a:lnTo>
                <a:lnTo>
                  <a:pt x="1110857" y="27992"/>
                </a:lnTo>
                <a:lnTo>
                  <a:pt x="1159065" y="19573"/>
                </a:lnTo>
                <a:lnTo>
                  <a:pt x="1206280" y="8749"/>
                </a:lnTo>
                <a:lnTo>
                  <a:pt x="1235330" y="0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3879149" y="3961428"/>
            <a:ext cx="3805554" cy="5004435"/>
            <a:chOff x="13879149" y="3961428"/>
            <a:chExt cx="3805554" cy="5004435"/>
          </a:xfrm>
        </p:grpSpPr>
        <p:sp>
          <p:nvSpPr>
            <p:cNvPr id="29" name="object 29"/>
            <p:cNvSpPr/>
            <p:nvPr/>
          </p:nvSpPr>
          <p:spPr>
            <a:xfrm>
              <a:off x="13879149" y="3961428"/>
              <a:ext cx="3805554" cy="5004435"/>
            </a:xfrm>
            <a:custGeom>
              <a:avLst/>
              <a:gdLst/>
              <a:ahLst/>
              <a:cxnLst/>
              <a:rect l="l" t="t" r="r" b="b"/>
              <a:pathLst>
                <a:path w="3805555" h="5004434">
                  <a:moveTo>
                    <a:pt x="3804926" y="4698581"/>
                  </a:moveTo>
                  <a:lnTo>
                    <a:pt x="424775" y="5004165"/>
                  </a:lnTo>
                  <a:lnTo>
                    <a:pt x="0" y="305583"/>
                  </a:lnTo>
                  <a:lnTo>
                    <a:pt x="3380151" y="0"/>
                  </a:lnTo>
                  <a:lnTo>
                    <a:pt x="3804926" y="4698581"/>
                  </a:lnTo>
                  <a:close/>
                </a:path>
              </a:pathLst>
            </a:custGeom>
            <a:solidFill>
              <a:srgbClr val="BD9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04927" y="4303390"/>
              <a:ext cx="3260647" cy="4320212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92443" y="686914"/>
            <a:ext cx="3392565" cy="4515403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 rot="21360000">
            <a:off x="2370494" y="2708504"/>
            <a:ext cx="6701933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4650" spc="-52" baseline="-7168" dirty="0">
                <a:solidFill>
                  <a:srgbClr val="423731"/>
                </a:solidFill>
                <a:latin typeface="Times New Roman"/>
                <a:cs typeface="Times New Roman"/>
              </a:rPr>
              <a:t>До</a:t>
            </a:r>
            <a:r>
              <a:rPr sz="4650" spc="-52" baseline="-6272" dirty="0">
                <a:solidFill>
                  <a:srgbClr val="423731"/>
                </a:solidFill>
                <a:latin typeface="Times New Roman"/>
                <a:cs typeface="Times New Roman"/>
              </a:rPr>
              <a:t>рого</a:t>
            </a:r>
            <a:r>
              <a:rPr sz="4650" spc="-52" baseline="-5376" dirty="0">
                <a:solidFill>
                  <a:srgbClr val="423731"/>
                </a:solidFill>
                <a:latin typeface="Times New Roman"/>
                <a:cs typeface="Times New Roman"/>
              </a:rPr>
              <a:t>му</a:t>
            </a:r>
            <a:r>
              <a:rPr sz="4650" spc="-262" baseline="-5376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baseline="-4480" dirty="0">
                <a:solidFill>
                  <a:srgbClr val="423731"/>
                </a:solidFill>
                <a:latin typeface="Times New Roman"/>
                <a:cs typeface="Times New Roman"/>
              </a:rPr>
              <a:t>нас</a:t>
            </a:r>
            <a:r>
              <a:rPr sz="4650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тавн</a:t>
            </a:r>
            <a:r>
              <a:rPr sz="4650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ик</a:t>
            </a:r>
            <a:r>
              <a:rPr sz="4650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у</a:t>
            </a:r>
            <a:r>
              <a:rPr sz="4650" spc="-262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в</a:t>
            </a:r>
            <a:r>
              <a:rPr sz="4650" spc="-262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82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ч</a:t>
            </a:r>
            <a:r>
              <a:rPr sz="3100" spc="-55" dirty="0">
                <a:solidFill>
                  <a:srgbClr val="423731"/>
                </a:solidFill>
                <a:latin typeface="Times New Roman"/>
                <a:cs typeface="Times New Roman"/>
              </a:rPr>
              <a:t>есть</a:t>
            </a:r>
            <a:r>
              <a:rPr sz="3100" spc="-175" dirty="0">
                <a:solidFill>
                  <a:srgbClr val="423731"/>
                </a:solidFill>
                <a:latin typeface="Times New Roman"/>
                <a:cs typeface="Times New Roman"/>
              </a:rPr>
              <a:t> 85 </a:t>
            </a:r>
            <a:r>
              <a:rPr sz="3100" spc="90" dirty="0">
                <a:solidFill>
                  <a:srgbClr val="423731"/>
                </a:solidFill>
                <a:latin typeface="Times New Roman"/>
                <a:cs typeface="Times New Roman"/>
              </a:rPr>
              <a:t>-</a:t>
            </a:r>
            <a:r>
              <a:rPr sz="3100" spc="-17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-10" dirty="0">
                <a:solidFill>
                  <a:srgbClr val="423731"/>
                </a:solidFill>
                <a:latin typeface="Times New Roman"/>
                <a:cs typeface="Times New Roman"/>
              </a:rPr>
              <a:t>ле</a:t>
            </a:r>
            <a:r>
              <a:rPr sz="4650" spc="-15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тия</a:t>
            </a:r>
            <a:endParaRPr sz="4650" baseline="1792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 rot="21360000">
            <a:off x="2407775" y="3167995"/>
            <a:ext cx="685471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60"/>
              </a:lnSpc>
            </a:pPr>
            <a:r>
              <a:rPr sz="4650" spc="-15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по</a:t>
            </a:r>
            <a:r>
              <a:rPr sz="4650" spc="-15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свещ</a:t>
            </a:r>
            <a:r>
              <a:rPr sz="4650" spc="-15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ае</a:t>
            </a:r>
            <a:r>
              <a:rPr sz="3100" spc="-10" dirty="0">
                <a:solidFill>
                  <a:srgbClr val="423731"/>
                </a:solidFill>
                <a:latin typeface="Times New Roman"/>
                <a:cs typeface="Times New Roman"/>
              </a:rPr>
              <a:t>тся.Создат</a:t>
            </a:r>
            <a:r>
              <a:rPr sz="4650" spc="-15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ель</a:t>
            </a:r>
            <a:r>
              <a:rPr sz="4650" spc="-262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нау</a:t>
            </a:r>
            <a:r>
              <a:rPr sz="4650" baseline="3584" dirty="0">
                <a:solidFill>
                  <a:srgbClr val="423731"/>
                </a:solidFill>
                <a:latin typeface="Times New Roman"/>
                <a:cs typeface="Times New Roman"/>
              </a:rPr>
              <a:t>чно</a:t>
            </a:r>
            <a:r>
              <a:rPr sz="4650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й</a:t>
            </a:r>
            <a:r>
              <a:rPr sz="4650" spc="-254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5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ш</a:t>
            </a:r>
            <a:r>
              <a:rPr sz="4650" spc="-15" baseline="5376" dirty="0">
                <a:solidFill>
                  <a:srgbClr val="423731"/>
                </a:solidFill>
                <a:latin typeface="Times New Roman"/>
                <a:cs typeface="Times New Roman"/>
              </a:rPr>
              <a:t>кол</a:t>
            </a:r>
            <a:r>
              <a:rPr sz="4650" spc="-15" baseline="6272" dirty="0">
                <a:solidFill>
                  <a:srgbClr val="423731"/>
                </a:solidFill>
                <a:latin typeface="Times New Roman"/>
                <a:cs typeface="Times New Roman"/>
              </a:rPr>
              <a:t>ы</a:t>
            </a:r>
            <a:endParaRPr sz="4650" baseline="6272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 rot="21360000">
            <a:off x="2445569" y="3670198"/>
            <a:ext cx="5869189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строи</a:t>
            </a:r>
            <a:r>
              <a:rPr sz="4650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тел</a:t>
            </a:r>
            <a:r>
              <a:rPr sz="4650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ьно</a:t>
            </a:r>
            <a:r>
              <a:rPr sz="4650" spc="-247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baseline="3584" dirty="0">
                <a:solidFill>
                  <a:srgbClr val="423731"/>
                </a:solidFill>
                <a:latin typeface="Times New Roman"/>
                <a:cs typeface="Times New Roman"/>
              </a:rPr>
              <a:t>дор</a:t>
            </a:r>
            <a:r>
              <a:rPr sz="4650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ожн</a:t>
            </a:r>
            <a:r>
              <a:rPr sz="4650" baseline="5376" dirty="0">
                <a:solidFill>
                  <a:srgbClr val="423731"/>
                </a:solidFill>
                <a:latin typeface="Times New Roman"/>
                <a:cs typeface="Times New Roman"/>
              </a:rPr>
              <a:t>ые</a:t>
            </a:r>
            <a:r>
              <a:rPr sz="4650" spc="-240" baseline="5376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104" baseline="6272" dirty="0">
                <a:solidFill>
                  <a:srgbClr val="423731"/>
                </a:solidFill>
                <a:latin typeface="Times New Roman"/>
                <a:cs typeface="Times New Roman"/>
              </a:rPr>
              <a:t>маш</a:t>
            </a:r>
            <a:r>
              <a:rPr sz="4650" spc="104" baseline="7168" dirty="0">
                <a:solidFill>
                  <a:srgbClr val="423731"/>
                </a:solidFill>
                <a:latin typeface="Times New Roman"/>
                <a:cs typeface="Times New Roman"/>
              </a:rPr>
              <a:t>ин</a:t>
            </a:r>
            <a:r>
              <a:rPr sz="4650" spc="104" baseline="8064" dirty="0">
                <a:solidFill>
                  <a:srgbClr val="423731"/>
                </a:solidFill>
                <a:latin typeface="Times New Roman"/>
                <a:cs typeface="Times New Roman"/>
              </a:rPr>
              <a:t>ы</a:t>
            </a:r>
            <a:r>
              <a:rPr sz="4650" spc="-240" baseline="8064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75" baseline="8064" dirty="0">
                <a:solidFill>
                  <a:srgbClr val="423731"/>
                </a:solidFill>
                <a:latin typeface="Times New Roman"/>
                <a:cs typeface="Times New Roman"/>
              </a:rPr>
              <a:t>в</a:t>
            </a:r>
            <a:endParaRPr sz="4650" baseline="8064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 rot="21360000">
            <a:off x="2482729" y="4193544"/>
            <a:ext cx="4321998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20"/>
              </a:lnSpc>
            </a:pP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Казах</a:t>
            </a:r>
            <a:r>
              <a:rPr sz="4650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стан</a:t>
            </a:r>
            <a:r>
              <a:rPr sz="4650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а</a:t>
            </a:r>
            <a:r>
              <a:rPr sz="4650" spc="-277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12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Р</a:t>
            </a:r>
            <a:r>
              <a:rPr sz="4650" spc="-112" baseline="3584" dirty="0">
                <a:solidFill>
                  <a:srgbClr val="423731"/>
                </a:solidFill>
                <a:latin typeface="Times New Roman"/>
                <a:cs typeface="Times New Roman"/>
              </a:rPr>
              <a:t>.А.</a:t>
            </a:r>
            <a:r>
              <a:rPr sz="4650" spc="-270" baseline="3584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5" baseline="4480" dirty="0">
                <a:solidFill>
                  <a:srgbClr val="423731"/>
                </a:solidFill>
                <a:latin typeface="Times New Roman"/>
                <a:cs typeface="Times New Roman"/>
              </a:rPr>
              <a:t>Каб</a:t>
            </a:r>
            <a:r>
              <a:rPr sz="4650" spc="-15" baseline="5376" dirty="0">
                <a:solidFill>
                  <a:srgbClr val="423731"/>
                </a:solidFill>
                <a:latin typeface="Times New Roman"/>
                <a:cs typeface="Times New Roman"/>
              </a:rPr>
              <a:t>аше</a:t>
            </a:r>
            <a:r>
              <a:rPr sz="4650" spc="-15" baseline="6272" dirty="0">
                <a:solidFill>
                  <a:srgbClr val="423731"/>
                </a:solidFill>
                <a:latin typeface="Times New Roman"/>
                <a:cs typeface="Times New Roman"/>
              </a:rPr>
              <a:t>в</a:t>
            </a:r>
            <a:endParaRPr sz="4650" baseline="6272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 rot="21360000">
            <a:off x="5627319" y="6734760"/>
            <a:ext cx="2528296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65"/>
              </a:lnSpc>
            </a:pPr>
            <a:r>
              <a:rPr sz="3100" spc="-40" dirty="0">
                <a:solidFill>
                  <a:srgbClr val="423731"/>
                </a:solidFill>
                <a:latin typeface="Times New Roman"/>
                <a:cs typeface="Times New Roman"/>
              </a:rPr>
              <a:t>Вокруг</a:t>
            </a:r>
            <a:r>
              <a:rPr sz="3100" spc="-18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45" dirty="0">
                <a:solidFill>
                  <a:srgbClr val="423731"/>
                </a:solidFill>
                <a:latin typeface="Times New Roman"/>
                <a:cs typeface="Times New Roman"/>
              </a:rPr>
              <a:t>к</a:t>
            </a:r>
            <a:r>
              <a:rPr sz="4650" spc="67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аспи</a:t>
            </a:r>
            <a:r>
              <a:rPr sz="4650" spc="67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я</a:t>
            </a:r>
            <a:endParaRPr sz="4650" baseline="2688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 rot="21360000">
            <a:off x="5667011" y="7030614"/>
            <a:ext cx="7129229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sz="4650" spc="-44" baseline="-4480" dirty="0">
                <a:solidFill>
                  <a:srgbClr val="423731"/>
                </a:solidFill>
                <a:latin typeface="Times New Roman"/>
                <a:cs typeface="Times New Roman"/>
              </a:rPr>
              <a:t>П</a:t>
            </a:r>
            <a:r>
              <a:rPr sz="4650" spc="-44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о</a:t>
            </a:r>
            <a:r>
              <a:rPr sz="4650" spc="-209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baseline="-3584" dirty="0">
                <a:solidFill>
                  <a:srgbClr val="423731"/>
                </a:solidFill>
                <a:latin typeface="Times New Roman"/>
                <a:cs typeface="Times New Roman"/>
              </a:rPr>
              <a:t>дор</a:t>
            </a:r>
            <a:r>
              <a:rPr sz="4650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огам</a:t>
            </a:r>
            <a:r>
              <a:rPr sz="4650" spc="-209" baseline="-2688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82" baseline="-1792" dirty="0">
                <a:solidFill>
                  <a:srgbClr val="423731"/>
                </a:solidFill>
                <a:latin typeface="Times New Roman"/>
                <a:cs typeface="Times New Roman"/>
              </a:rPr>
              <a:t>кавк</a:t>
            </a:r>
            <a:r>
              <a:rPr sz="3100" spc="55" dirty="0">
                <a:solidFill>
                  <a:srgbClr val="423731"/>
                </a:solidFill>
                <a:latin typeface="Times New Roman"/>
                <a:cs typeface="Times New Roman"/>
              </a:rPr>
              <a:t>аза</a:t>
            </a:r>
            <a:r>
              <a:rPr sz="3100" spc="-135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spc="145" dirty="0">
                <a:solidFill>
                  <a:srgbClr val="423731"/>
                </a:solidFill>
                <a:latin typeface="Times New Roman"/>
                <a:cs typeface="Times New Roman"/>
              </a:rPr>
              <a:t>и</a:t>
            </a:r>
            <a:r>
              <a:rPr sz="3100" spc="-140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3100" dirty="0">
                <a:solidFill>
                  <a:srgbClr val="423731"/>
                </a:solidFill>
                <a:latin typeface="Times New Roman"/>
                <a:cs typeface="Times New Roman"/>
              </a:rPr>
              <a:t>Централь</a:t>
            </a:r>
            <a:r>
              <a:rPr sz="4650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ной</a:t>
            </a:r>
            <a:r>
              <a:rPr sz="4650" spc="-209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 </a:t>
            </a:r>
            <a:r>
              <a:rPr sz="4650" spc="-15" baseline="1792" dirty="0">
                <a:solidFill>
                  <a:srgbClr val="423731"/>
                </a:solidFill>
                <a:latin typeface="Times New Roman"/>
                <a:cs typeface="Times New Roman"/>
              </a:rPr>
              <a:t>А</a:t>
            </a:r>
            <a:r>
              <a:rPr sz="4650" spc="-15" baseline="2688" dirty="0">
                <a:solidFill>
                  <a:srgbClr val="423731"/>
                </a:solidFill>
                <a:latin typeface="Times New Roman"/>
                <a:cs typeface="Times New Roman"/>
              </a:rPr>
              <a:t>зии.</a:t>
            </a:r>
            <a:endParaRPr sz="4650" baseline="2688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9275" y="0"/>
            <a:ext cx="2651273" cy="8428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4577" y="9350099"/>
            <a:ext cx="2784266" cy="9368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708582" y="2562821"/>
            <a:ext cx="1637030" cy="1441450"/>
          </a:xfrm>
          <a:custGeom>
            <a:avLst/>
            <a:gdLst/>
            <a:ahLst/>
            <a:cxnLst/>
            <a:rect l="l" t="t" r="r" b="b"/>
            <a:pathLst>
              <a:path w="1637029" h="1441450">
                <a:moveTo>
                  <a:pt x="575843" y="433019"/>
                </a:moveTo>
                <a:lnTo>
                  <a:pt x="554037" y="412508"/>
                </a:lnTo>
                <a:lnTo>
                  <a:pt x="551319" y="412775"/>
                </a:lnTo>
                <a:lnTo>
                  <a:pt x="281622" y="493661"/>
                </a:lnTo>
                <a:lnTo>
                  <a:pt x="269151" y="513600"/>
                </a:lnTo>
                <a:lnTo>
                  <a:pt x="269417" y="516318"/>
                </a:lnTo>
                <a:lnTo>
                  <a:pt x="290957" y="534111"/>
                </a:lnTo>
                <a:lnTo>
                  <a:pt x="293674" y="533857"/>
                </a:lnTo>
                <a:lnTo>
                  <a:pt x="560717" y="453758"/>
                </a:lnTo>
                <a:lnTo>
                  <a:pt x="575843" y="433019"/>
                </a:lnTo>
                <a:close/>
              </a:path>
              <a:path w="1637029" h="1441450">
                <a:moveTo>
                  <a:pt x="616534" y="568680"/>
                </a:moveTo>
                <a:lnTo>
                  <a:pt x="594728" y="548182"/>
                </a:lnTo>
                <a:lnTo>
                  <a:pt x="592010" y="548436"/>
                </a:lnTo>
                <a:lnTo>
                  <a:pt x="322313" y="629335"/>
                </a:lnTo>
                <a:lnTo>
                  <a:pt x="309841" y="649274"/>
                </a:lnTo>
                <a:lnTo>
                  <a:pt x="310108" y="651992"/>
                </a:lnTo>
                <a:lnTo>
                  <a:pt x="331647" y="669785"/>
                </a:lnTo>
                <a:lnTo>
                  <a:pt x="334365" y="669518"/>
                </a:lnTo>
                <a:lnTo>
                  <a:pt x="601408" y="589432"/>
                </a:lnTo>
                <a:lnTo>
                  <a:pt x="616534" y="568680"/>
                </a:lnTo>
                <a:close/>
              </a:path>
              <a:path w="1637029" h="1441450">
                <a:moveTo>
                  <a:pt x="657225" y="704342"/>
                </a:moveTo>
                <a:lnTo>
                  <a:pt x="635419" y="683844"/>
                </a:lnTo>
                <a:lnTo>
                  <a:pt x="632701" y="684098"/>
                </a:lnTo>
                <a:lnTo>
                  <a:pt x="362991" y="764997"/>
                </a:lnTo>
                <a:lnTo>
                  <a:pt x="350532" y="784936"/>
                </a:lnTo>
                <a:lnTo>
                  <a:pt x="350786" y="787654"/>
                </a:lnTo>
                <a:lnTo>
                  <a:pt x="372338" y="805446"/>
                </a:lnTo>
                <a:lnTo>
                  <a:pt x="375043" y="805180"/>
                </a:lnTo>
                <a:lnTo>
                  <a:pt x="642099" y="725093"/>
                </a:lnTo>
                <a:lnTo>
                  <a:pt x="657225" y="704342"/>
                </a:lnTo>
                <a:close/>
              </a:path>
              <a:path w="1637029" h="1441450">
                <a:moveTo>
                  <a:pt x="697915" y="840028"/>
                </a:moveTo>
                <a:lnTo>
                  <a:pt x="676109" y="819518"/>
                </a:lnTo>
                <a:lnTo>
                  <a:pt x="673392" y="819772"/>
                </a:lnTo>
                <a:lnTo>
                  <a:pt x="403682" y="900671"/>
                </a:lnTo>
                <a:lnTo>
                  <a:pt x="391223" y="920610"/>
                </a:lnTo>
                <a:lnTo>
                  <a:pt x="391490" y="923328"/>
                </a:lnTo>
                <a:lnTo>
                  <a:pt x="413029" y="941120"/>
                </a:lnTo>
                <a:lnTo>
                  <a:pt x="415747" y="940854"/>
                </a:lnTo>
                <a:lnTo>
                  <a:pt x="682790" y="860767"/>
                </a:lnTo>
                <a:lnTo>
                  <a:pt x="697915" y="840028"/>
                </a:lnTo>
                <a:close/>
              </a:path>
              <a:path w="1637029" h="1441450">
                <a:moveTo>
                  <a:pt x="738606" y="975690"/>
                </a:moveTo>
                <a:lnTo>
                  <a:pt x="716800" y="955179"/>
                </a:lnTo>
                <a:lnTo>
                  <a:pt x="714082" y="955446"/>
                </a:lnTo>
                <a:lnTo>
                  <a:pt x="444373" y="1036332"/>
                </a:lnTo>
                <a:lnTo>
                  <a:pt x="431914" y="1056271"/>
                </a:lnTo>
                <a:lnTo>
                  <a:pt x="432181" y="1058989"/>
                </a:lnTo>
                <a:lnTo>
                  <a:pt x="453720" y="1076782"/>
                </a:lnTo>
                <a:lnTo>
                  <a:pt x="456438" y="1076528"/>
                </a:lnTo>
                <a:lnTo>
                  <a:pt x="723480" y="996429"/>
                </a:lnTo>
                <a:lnTo>
                  <a:pt x="738606" y="975690"/>
                </a:lnTo>
                <a:close/>
              </a:path>
              <a:path w="1637029" h="1441450">
                <a:moveTo>
                  <a:pt x="1135811" y="265074"/>
                </a:moveTo>
                <a:lnTo>
                  <a:pt x="1114005" y="244563"/>
                </a:lnTo>
                <a:lnTo>
                  <a:pt x="1111288" y="244817"/>
                </a:lnTo>
                <a:lnTo>
                  <a:pt x="841590" y="325716"/>
                </a:lnTo>
                <a:lnTo>
                  <a:pt x="829119" y="345655"/>
                </a:lnTo>
                <a:lnTo>
                  <a:pt x="829386" y="348373"/>
                </a:lnTo>
                <a:lnTo>
                  <a:pt x="850925" y="366166"/>
                </a:lnTo>
                <a:lnTo>
                  <a:pt x="853643" y="365899"/>
                </a:lnTo>
                <a:lnTo>
                  <a:pt x="1120686" y="285813"/>
                </a:lnTo>
                <a:lnTo>
                  <a:pt x="1135811" y="265074"/>
                </a:lnTo>
                <a:close/>
              </a:path>
              <a:path w="1637029" h="1441450">
                <a:moveTo>
                  <a:pt x="1176502" y="400735"/>
                </a:moveTo>
                <a:lnTo>
                  <a:pt x="1154696" y="380225"/>
                </a:lnTo>
                <a:lnTo>
                  <a:pt x="1151978" y="380492"/>
                </a:lnTo>
                <a:lnTo>
                  <a:pt x="882281" y="461378"/>
                </a:lnTo>
                <a:lnTo>
                  <a:pt x="869810" y="481330"/>
                </a:lnTo>
                <a:lnTo>
                  <a:pt x="870077" y="484035"/>
                </a:lnTo>
                <a:lnTo>
                  <a:pt x="891616" y="501827"/>
                </a:lnTo>
                <a:lnTo>
                  <a:pt x="894334" y="501573"/>
                </a:lnTo>
                <a:lnTo>
                  <a:pt x="1161376" y="421474"/>
                </a:lnTo>
                <a:lnTo>
                  <a:pt x="1176502" y="400735"/>
                </a:lnTo>
                <a:close/>
              </a:path>
              <a:path w="1637029" h="1441450">
                <a:moveTo>
                  <a:pt x="1217193" y="536397"/>
                </a:moveTo>
                <a:lnTo>
                  <a:pt x="1195387" y="515886"/>
                </a:lnTo>
                <a:lnTo>
                  <a:pt x="1192669" y="516153"/>
                </a:lnTo>
                <a:lnTo>
                  <a:pt x="922959" y="597039"/>
                </a:lnTo>
                <a:lnTo>
                  <a:pt x="910501" y="616991"/>
                </a:lnTo>
                <a:lnTo>
                  <a:pt x="910755" y="619696"/>
                </a:lnTo>
                <a:lnTo>
                  <a:pt x="932307" y="637489"/>
                </a:lnTo>
                <a:lnTo>
                  <a:pt x="935012" y="637235"/>
                </a:lnTo>
                <a:lnTo>
                  <a:pt x="1202067" y="557136"/>
                </a:lnTo>
                <a:lnTo>
                  <a:pt x="1217193" y="536397"/>
                </a:lnTo>
                <a:close/>
              </a:path>
              <a:path w="1637029" h="1441450">
                <a:moveTo>
                  <a:pt x="1257884" y="672071"/>
                </a:moveTo>
                <a:lnTo>
                  <a:pt x="1236078" y="651573"/>
                </a:lnTo>
                <a:lnTo>
                  <a:pt x="1233360" y="651827"/>
                </a:lnTo>
                <a:lnTo>
                  <a:pt x="963650" y="732713"/>
                </a:lnTo>
                <a:lnTo>
                  <a:pt x="951191" y="752665"/>
                </a:lnTo>
                <a:lnTo>
                  <a:pt x="951458" y="755383"/>
                </a:lnTo>
                <a:lnTo>
                  <a:pt x="972997" y="773163"/>
                </a:lnTo>
                <a:lnTo>
                  <a:pt x="975715" y="772909"/>
                </a:lnTo>
                <a:lnTo>
                  <a:pt x="1242758" y="692810"/>
                </a:lnTo>
                <a:lnTo>
                  <a:pt x="1245412" y="692023"/>
                </a:lnTo>
                <a:lnTo>
                  <a:pt x="1257312" y="677608"/>
                </a:lnTo>
                <a:lnTo>
                  <a:pt x="1257884" y="672071"/>
                </a:lnTo>
                <a:close/>
              </a:path>
              <a:path w="1637029" h="1441450">
                <a:moveTo>
                  <a:pt x="1298575" y="807745"/>
                </a:moveTo>
                <a:lnTo>
                  <a:pt x="1276769" y="787234"/>
                </a:lnTo>
                <a:lnTo>
                  <a:pt x="1274051" y="787501"/>
                </a:lnTo>
                <a:lnTo>
                  <a:pt x="1004341" y="868387"/>
                </a:lnTo>
                <a:lnTo>
                  <a:pt x="991882" y="888326"/>
                </a:lnTo>
                <a:lnTo>
                  <a:pt x="992149" y="891044"/>
                </a:lnTo>
                <a:lnTo>
                  <a:pt x="1013688" y="908837"/>
                </a:lnTo>
                <a:lnTo>
                  <a:pt x="1016406" y="908583"/>
                </a:lnTo>
                <a:lnTo>
                  <a:pt x="1283449" y="828484"/>
                </a:lnTo>
                <a:lnTo>
                  <a:pt x="1298575" y="807745"/>
                </a:lnTo>
                <a:close/>
              </a:path>
              <a:path w="1637029" h="1441450">
                <a:moveTo>
                  <a:pt x="1636852" y="990168"/>
                </a:moveTo>
                <a:lnTo>
                  <a:pt x="1636458" y="985164"/>
                </a:lnTo>
                <a:lnTo>
                  <a:pt x="1595043" y="847090"/>
                </a:lnTo>
                <a:lnTo>
                  <a:pt x="1595043" y="991362"/>
                </a:lnTo>
                <a:lnTo>
                  <a:pt x="1594116" y="1000404"/>
                </a:lnTo>
                <a:lnTo>
                  <a:pt x="324561" y="1398866"/>
                </a:lnTo>
                <a:lnTo>
                  <a:pt x="320128" y="1399286"/>
                </a:lnTo>
                <a:lnTo>
                  <a:pt x="311099" y="1398358"/>
                </a:lnTo>
                <a:lnTo>
                  <a:pt x="42202" y="560844"/>
                </a:lnTo>
                <a:lnTo>
                  <a:pt x="41783" y="556412"/>
                </a:lnTo>
                <a:lnTo>
                  <a:pt x="42710" y="547370"/>
                </a:lnTo>
                <a:lnTo>
                  <a:pt x="106934" y="510413"/>
                </a:lnTo>
                <a:lnTo>
                  <a:pt x="337985" y="1280782"/>
                </a:lnTo>
                <a:lnTo>
                  <a:pt x="339267" y="1283195"/>
                </a:lnTo>
                <a:lnTo>
                  <a:pt x="357924" y="1293241"/>
                </a:lnTo>
                <a:lnTo>
                  <a:pt x="360641" y="1292987"/>
                </a:lnTo>
                <a:lnTo>
                  <a:pt x="920572" y="1125054"/>
                </a:lnTo>
                <a:lnTo>
                  <a:pt x="1485214" y="955700"/>
                </a:lnTo>
                <a:lnTo>
                  <a:pt x="1497685" y="935761"/>
                </a:lnTo>
                <a:lnTo>
                  <a:pt x="1497418" y="933043"/>
                </a:lnTo>
                <a:lnTo>
                  <a:pt x="1490599" y="910285"/>
                </a:lnTo>
                <a:lnTo>
                  <a:pt x="1450403" y="776287"/>
                </a:lnTo>
                <a:lnTo>
                  <a:pt x="1450403" y="922337"/>
                </a:lnTo>
                <a:lnTo>
                  <a:pt x="931329" y="1078014"/>
                </a:lnTo>
                <a:lnTo>
                  <a:pt x="890422" y="941616"/>
                </a:lnTo>
                <a:lnTo>
                  <a:pt x="890422" y="1090282"/>
                </a:lnTo>
                <a:lnTo>
                  <a:pt x="371348" y="1245971"/>
                </a:lnTo>
                <a:lnTo>
                  <a:pt x="108902" y="370903"/>
                </a:lnTo>
                <a:lnTo>
                  <a:pt x="525995" y="245808"/>
                </a:lnTo>
                <a:lnTo>
                  <a:pt x="533387" y="244373"/>
                </a:lnTo>
                <a:lnTo>
                  <a:pt x="548271" y="242963"/>
                </a:lnTo>
                <a:lnTo>
                  <a:pt x="555701" y="242989"/>
                </a:lnTo>
                <a:lnTo>
                  <a:pt x="570572" y="244513"/>
                </a:lnTo>
                <a:lnTo>
                  <a:pt x="612165" y="260337"/>
                </a:lnTo>
                <a:lnTo>
                  <a:pt x="644563" y="290855"/>
                </a:lnTo>
                <a:lnTo>
                  <a:pt x="890422" y="1090282"/>
                </a:lnTo>
                <a:lnTo>
                  <a:pt x="890422" y="941616"/>
                </a:lnTo>
                <a:lnTo>
                  <a:pt x="699401" y="304673"/>
                </a:lnTo>
                <a:lnTo>
                  <a:pt x="698017" y="297548"/>
                </a:lnTo>
                <a:lnTo>
                  <a:pt x="697979" y="297154"/>
                </a:lnTo>
                <a:lnTo>
                  <a:pt x="696607" y="282676"/>
                </a:lnTo>
                <a:lnTo>
                  <a:pt x="696633" y="275234"/>
                </a:lnTo>
                <a:lnTo>
                  <a:pt x="706894" y="231927"/>
                </a:lnTo>
                <a:lnTo>
                  <a:pt x="732917" y="195821"/>
                </a:lnTo>
                <a:lnTo>
                  <a:pt x="770839" y="172377"/>
                </a:lnTo>
                <a:lnTo>
                  <a:pt x="1187958" y="47269"/>
                </a:lnTo>
                <a:lnTo>
                  <a:pt x="1450403" y="922337"/>
                </a:lnTo>
                <a:lnTo>
                  <a:pt x="1450403" y="776287"/>
                </a:lnTo>
                <a:lnTo>
                  <a:pt x="1266355" y="162674"/>
                </a:lnTo>
                <a:lnTo>
                  <a:pt x="1312265" y="148907"/>
                </a:lnTo>
                <a:lnTo>
                  <a:pt x="1316697" y="148488"/>
                </a:lnTo>
                <a:lnTo>
                  <a:pt x="1349260" y="168821"/>
                </a:lnTo>
                <a:lnTo>
                  <a:pt x="1594624" y="986929"/>
                </a:lnTo>
                <a:lnTo>
                  <a:pt x="1595043" y="991362"/>
                </a:lnTo>
                <a:lnTo>
                  <a:pt x="1595043" y="847090"/>
                </a:lnTo>
                <a:lnTo>
                  <a:pt x="1385150" y="147281"/>
                </a:lnTo>
                <a:lnTo>
                  <a:pt x="1358290" y="118313"/>
                </a:lnTo>
                <a:lnTo>
                  <a:pt x="1320482" y="106705"/>
                </a:lnTo>
                <a:lnTo>
                  <a:pt x="1315504" y="106692"/>
                </a:lnTo>
                <a:lnTo>
                  <a:pt x="1305547" y="107632"/>
                </a:lnTo>
                <a:lnTo>
                  <a:pt x="1300657" y="108585"/>
                </a:lnTo>
                <a:lnTo>
                  <a:pt x="1254302" y="122491"/>
                </a:lnTo>
                <a:lnTo>
                  <a:pt x="1228140" y="35217"/>
                </a:lnTo>
                <a:lnTo>
                  <a:pt x="1209522" y="1358"/>
                </a:lnTo>
                <a:lnTo>
                  <a:pt x="1201369" y="0"/>
                </a:lnTo>
                <a:lnTo>
                  <a:pt x="1198664" y="266"/>
                </a:lnTo>
                <a:lnTo>
                  <a:pt x="765873" y="130073"/>
                </a:lnTo>
                <a:lnTo>
                  <a:pt x="730961" y="145440"/>
                </a:lnTo>
                <a:lnTo>
                  <a:pt x="700849" y="168821"/>
                </a:lnTo>
                <a:lnTo>
                  <a:pt x="677303" y="198805"/>
                </a:lnTo>
                <a:lnTo>
                  <a:pt x="661733" y="233629"/>
                </a:lnTo>
                <a:lnTo>
                  <a:pt x="658939" y="244170"/>
                </a:lnTo>
                <a:lnTo>
                  <a:pt x="656602" y="241922"/>
                </a:lnTo>
                <a:lnTo>
                  <a:pt x="625411" y="219824"/>
                </a:lnTo>
                <a:lnTo>
                  <a:pt x="620649" y="217424"/>
                </a:lnTo>
                <a:lnTo>
                  <a:pt x="618655" y="216408"/>
                </a:lnTo>
                <a:lnTo>
                  <a:pt x="582485" y="204317"/>
                </a:lnTo>
                <a:lnTo>
                  <a:pt x="552119" y="201218"/>
                </a:lnTo>
                <a:lnTo>
                  <a:pt x="544474" y="201371"/>
                </a:lnTo>
                <a:lnTo>
                  <a:pt x="506869" y="207746"/>
                </a:lnTo>
                <a:lnTo>
                  <a:pt x="74091" y="337553"/>
                </a:lnTo>
                <a:lnTo>
                  <a:pt x="61620" y="357479"/>
                </a:lnTo>
                <a:lnTo>
                  <a:pt x="61887" y="360197"/>
                </a:lnTo>
                <a:lnTo>
                  <a:pt x="94881" y="470217"/>
                </a:lnTo>
                <a:lnTo>
                  <a:pt x="49631" y="483793"/>
                </a:lnTo>
                <a:lnTo>
                  <a:pt x="14401" y="510692"/>
                </a:lnTo>
                <a:lnTo>
                  <a:pt x="12" y="552627"/>
                </a:lnTo>
                <a:lnTo>
                  <a:pt x="0" y="557606"/>
                </a:lnTo>
                <a:lnTo>
                  <a:pt x="939" y="567563"/>
                </a:lnTo>
                <a:lnTo>
                  <a:pt x="247523" y="1391437"/>
                </a:lnTo>
                <a:lnTo>
                  <a:pt x="274421" y="1426679"/>
                </a:lnTo>
                <a:lnTo>
                  <a:pt x="316357" y="1441056"/>
                </a:lnTo>
                <a:lnTo>
                  <a:pt x="321335" y="1441081"/>
                </a:lnTo>
                <a:lnTo>
                  <a:pt x="331292" y="1440141"/>
                </a:lnTo>
                <a:lnTo>
                  <a:pt x="1587207" y="1063980"/>
                </a:lnTo>
                <a:lnTo>
                  <a:pt x="1622437" y="1037069"/>
                </a:lnTo>
                <a:lnTo>
                  <a:pt x="1636826" y="995146"/>
                </a:lnTo>
                <a:lnTo>
                  <a:pt x="1636852" y="990168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718673" y="6376128"/>
            <a:ext cx="1718945" cy="1437640"/>
            <a:chOff x="10718673" y="6376128"/>
            <a:chExt cx="1718945" cy="1437640"/>
          </a:xfrm>
        </p:grpSpPr>
        <p:sp>
          <p:nvSpPr>
            <p:cNvPr id="6" name="object 6"/>
            <p:cNvSpPr/>
            <p:nvPr/>
          </p:nvSpPr>
          <p:spPr>
            <a:xfrm>
              <a:off x="10734952" y="6547129"/>
              <a:ext cx="1686560" cy="1250315"/>
            </a:xfrm>
            <a:custGeom>
              <a:avLst/>
              <a:gdLst/>
              <a:ahLst/>
              <a:cxnLst/>
              <a:rect l="l" t="t" r="r" b="b"/>
              <a:pathLst>
                <a:path w="1686559" h="1250315">
                  <a:moveTo>
                    <a:pt x="940800" y="1176821"/>
                  </a:moveTo>
                  <a:lnTo>
                    <a:pt x="902520" y="1178655"/>
                  </a:lnTo>
                  <a:lnTo>
                    <a:pt x="868450" y="1170074"/>
                  </a:lnTo>
                  <a:lnTo>
                    <a:pt x="841496" y="1152564"/>
                  </a:lnTo>
                  <a:lnTo>
                    <a:pt x="824565" y="1127611"/>
                  </a:lnTo>
                  <a:lnTo>
                    <a:pt x="184126" y="1250081"/>
                  </a:lnTo>
                  <a:lnTo>
                    <a:pt x="0" y="287221"/>
                  </a:lnTo>
                  <a:lnTo>
                    <a:pt x="1501979" y="0"/>
                  </a:lnTo>
                  <a:lnTo>
                    <a:pt x="1686105" y="962860"/>
                  </a:lnTo>
                  <a:lnTo>
                    <a:pt x="1030679" y="1088196"/>
                  </a:lnTo>
                  <a:lnTo>
                    <a:pt x="1024146" y="1117636"/>
                  </a:lnTo>
                  <a:lnTo>
                    <a:pt x="1005555" y="1143856"/>
                  </a:lnTo>
                  <a:lnTo>
                    <a:pt x="977056" y="1164402"/>
                  </a:lnTo>
                  <a:lnTo>
                    <a:pt x="940800" y="1176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718673" y="6530851"/>
              <a:ext cx="1718945" cy="1282700"/>
            </a:xfrm>
            <a:custGeom>
              <a:avLst/>
              <a:gdLst/>
              <a:ahLst/>
              <a:cxnLst/>
              <a:rect l="l" t="t" r="r" b="b"/>
              <a:pathLst>
                <a:path w="1718945" h="1282700">
                  <a:moveTo>
                    <a:pt x="987178" y="1198823"/>
                  </a:moveTo>
                  <a:lnTo>
                    <a:pt x="931221" y="1209524"/>
                  </a:lnTo>
                  <a:lnTo>
                    <a:pt x="920171" y="1210177"/>
                  </a:lnTo>
                  <a:lnTo>
                    <a:pt x="884027" y="1202392"/>
                  </a:lnTo>
                  <a:lnTo>
                    <a:pt x="853938" y="1185562"/>
                  </a:lnTo>
                  <a:lnTo>
                    <a:pt x="832382" y="1160775"/>
                  </a:lnTo>
                  <a:lnTo>
                    <a:pt x="195088" y="1282643"/>
                  </a:lnTo>
                  <a:lnTo>
                    <a:pt x="187238" y="1277314"/>
                  </a:lnTo>
                  <a:lnTo>
                    <a:pt x="0" y="298181"/>
                  </a:lnTo>
                  <a:lnTo>
                    <a:pt x="5329" y="290330"/>
                  </a:lnTo>
                  <a:lnTo>
                    <a:pt x="1523570" y="0"/>
                  </a:lnTo>
                  <a:lnTo>
                    <a:pt x="1531420" y="5329"/>
                  </a:lnTo>
                  <a:lnTo>
                    <a:pt x="1535791" y="28186"/>
                  </a:lnTo>
                  <a:lnTo>
                    <a:pt x="33817" y="315406"/>
                  </a:lnTo>
                  <a:lnTo>
                    <a:pt x="212313" y="1248826"/>
                  </a:lnTo>
                  <a:lnTo>
                    <a:pt x="845131" y="1127813"/>
                  </a:lnTo>
                  <a:lnTo>
                    <a:pt x="852191" y="1131719"/>
                  </a:lnTo>
                  <a:lnTo>
                    <a:pt x="854817" y="1138463"/>
                  </a:lnTo>
                  <a:lnTo>
                    <a:pt x="869222" y="1159092"/>
                  </a:lnTo>
                  <a:lnTo>
                    <a:pt x="892400" y="1173344"/>
                  </a:lnTo>
                  <a:lnTo>
                    <a:pt x="921648" y="1180134"/>
                  </a:lnTo>
                  <a:lnTo>
                    <a:pt x="954265" y="1178381"/>
                  </a:lnTo>
                  <a:lnTo>
                    <a:pt x="1038601" y="1162253"/>
                  </a:lnTo>
                  <a:lnTo>
                    <a:pt x="1028409" y="1174782"/>
                  </a:lnTo>
                  <a:lnTo>
                    <a:pt x="997686" y="1195354"/>
                  </a:lnTo>
                  <a:lnTo>
                    <a:pt x="987178" y="1198823"/>
                  </a:lnTo>
                  <a:close/>
                </a:path>
                <a:path w="1718945" h="1282700">
                  <a:moveTo>
                    <a:pt x="1038601" y="1162253"/>
                  </a:moveTo>
                  <a:lnTo>
                    <a:pt x="954265" y="1178381"/>
                  </a:lnTo>
                  <a:lnTo>
                    <a:pt x="985227" y="1167976"/>
                  </a:lnTo>
                  <a:lnTo>
                    <a:pt x="1009905" y="1150873"/>
                  </a:lnTo>
                  <a:lnTo>
                    <a:pt x="1026187" y="1129076"/>
                  </a:lnTo>
                  <a:lnTo>
                    <a:pt x="1031962" y="1104588"/>
                  </a:lnTo>
                  <a:lnTo>
                    <a:pt x="1031909" y="1097352"/>
                  </a:lnTo>
                  <a:lnTo>
                    <a:pt x="1037034" y="1091116"/>
                  </a:lnTo>
                  <a:lnTo>
                    <a:pt x="1684841" y="967237"/>
                  </a:lnTo>
                  <a:lnTo>
                    <a:pt x="1506344" y="33817"/>
                  </a:lnTo>
                  <a:lnTo>
                    <a:pt x="1535791" y="28186"/>
                  </a:lnTo>
                  <a:lnTo>
                    <a:pt x="1718658" y="984462"/>
                  </a:lnTo>
                  <a:lnTo>
                    <a:pt x="1713328" y="992313"/>
                  </a:lnTo>
                  <a:lnTo>
                    <a:pt x="1061052" y="1117046"/>
                  </a:lnTo>
                  <a:lnTo>
                    <a:pt x="1050163" y="1148038"/>
                  </a:lnTo>
                  <a:lnTo>
                    <a:pt x="1038601" y="1162253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820636" y="6523903"/>
              <a:ext cx="1492885" cy="1187450"/>
            </a:xfrm>
            <a:custGeom>
              <a:avLst/>
              <a:gdLst/>
              <a:ahLst/>
              <a:cxnLst/>
              <a:rect l="l" t="t" r="r" b="b"/>
              <a:pathLst>
                <a:path w="1492884" h="1187450">
                  <a:moveTo>
                    <a:pt x="848962" y="1088606"/>
                  </a:moveTo>
                  <a:lnTo>
                    <a:pt x="814546" y="1091929"/>
                  </a:lnTo>
                  <a:lnTo>
                    <a:pt x="787358" y="1080834"/>
                  </a:lnTo>
                  <a:lnTo>
                    <a:pt x="776314" y="1073170"/>
                  </a:lnTo>
                  <a:lnTo>
                    <a:pt x="179021" y="1187390"/>
                  </a:lnTo>
                  <a:lnTo>
                    <a:pt x="0" y="251225"/>
                  </a:lnTo>
                  <a:lnTo>
                    <a:pt x="1313745" y="0"/>
                  </a:lnTo>
                  <a:lnTo>
                    <a:pt x="1492767" y="936164"/>
                  </a:lnTo>
                  <a:lnTo>
                    <a:pt x="881692" y="1053019"/>
                  </a:lnTo>
                  <a:lnTo>
                    <a:pt x="848962" y="1088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804356" y="6507618"/>
              <a:ext cx="1525905" cy="1220470"/>
            </a:xfrm>
            <a:custGeom>
              <a:avLst/>
              <a:gdLst/>
              <a:ahLst/>
              <a:cxnLst/>
              <a:rect l="l" t="t" r="r" b="b"/>
              <a:pathLst>
                <a:path w="1525904" h="1220470">
                  <a:moveTo>
                    <a:pt x="856333" y="1123423"/>
                  </a:moveTo>
                  <a:lnTo>
                    <a:pt x="835202" y="1124086"/>
                  </a:lnTo>
                  <a:lnTo>
                    <a:pt x="816105" y="1119532"/>
                  </a:lnTo>
                  <a:lnTo>
                    <a:pt x="800265" y="1112421"/>
                  </a:lnTo>
                  <a:lnTo>
                    <a:pt x="788907" y="1105415"/>
                  </a:lnTo>
                  <a:lnTo>
                    <a:pt x="189982" y="1219947"/>
                  </a:lnTo>
                  <a:lnTo>
                    <a:pt x="182131" y="1214617"/>
                  </a:lnTo>
                  <a:lnTo>
                    <a:pt x="0" y="262186"/>
                  </a:lnTo>
                  <a:lnTo>
                    <a:pt x="5329" y="254336"/>
                  </a:lnTo>
                  <a:lnTo>
                    <a:pt x="1335341" y="0"/>
                  </a:lnTo>
                  <a:lnTo>
                    <a:pt x="1343192" y="5329"/>
                  </a:lnTo>
                  <a:lnTo>
                    <a:pt x="1347565" y="28198"/>
                  </a:lnTo>
                  <a:lnTo>
                    <a:pt x="33819" y="279423"/>
                  </a:lnTo>
                  <a:lnTo>
                    <a:pt x="207208" y="1186135"/>
                  </a:lnTo>
                  <a:lnTo>
                    <a:pt x="794237" y="1073879"/>
                  </a:lnTo>
                  <a:lnTo>
                    <a:pt x="798840" y="1075092"/>
                  </a:lnTo>
                  <a:lnTo>
                    <a:pt x="802295" y="1078027"/>
                  </a:lnTo>
                  <a:lnTo>
                    <a:pt x="806623" y="1081228"/>
                  </a:lnTo>
                  <a:lnTo>
                    <a:pt x="817718" y="1087762"/>
                  </a:lnTo>
                  <a:lnTo>
                    <a:pt x="833205" y="1093417"/>
                  </a:lnTo>
                  <a:lnTo>
                    <a:pt x="850709" y="1093981"/>
                  </a:lnTo>
                  <a:lnTo>
                    <a:pt x="907502" y="1083121"/>
                  </a:lnTo>
                  <a:lnTo>
                    <a:pt x="897156" y="1098199"/>
                  </a:lnTo>
                  <a:lnTo>
                    <a:pt x="885002" y="1110184"/>
                  </a:lnTo>
                  <a:lnTo>
                    <a:pt x="871382" y="1118602"/>
                  </a:lnTo>
                  <a:lnTo>
                    <a:pt x="856333" y="1123423"/>
                  </a:lnTo>
                  <a:close/>
                </a:path>
                <a:path w="1525904" h="1220470">
                  <a:moveTo>
                    <a:pt x="907502" y="1083121"/>
                  </a:moveTo>
                  <a:lnTo>
                    <a:pt x="850709" y="1093981"/>
                  </a:lnTo>
                  <a:lnTo>
                    <a:pt x="860324" y="1090574"/>
                  </a:lnTo>
                  <a:lnTo>
                    <a:pt x="869192" y="1084187"/>
                  </a:lnTo>
                  <a:lnTo>
                    <a:pt x="877286" y="1074848"/>
                  </a:lnTo>
                  <a:lnTo>
                    <a:pt x="884575" y="1062586"/>
                  </a:lnTo>
                  <a:lnTo>
                    <a:pt x="886734" y="1058284"/>
                  </a:lnTo>
                  <a:lnTo>
                    <a:pt x="886882" y="1058256"/>
                  </a:lnTo>
                  <a:lnTo>
                    <a:pt x="890586" y="1055454"/>
                  </a:lnTo>
                  <a:lnTo>
                    <a:pt x="1491507" y="940541"/>
                  </a:lnTo>
                  <a:lnTo>
                    <a:pt x="1318118" y="33829"/>
                  </a:lnTo>
                  <a:lnTo>
                    <a:pt x="1347565" y="28198"/>
                  </a:lnTo>
                  <a:lnTo>
                    <a:pt x="1525324" y="957760"/>
                  </a:lnTo>
                  <a:lnTo>
                    <a:pt x="1519994" y="965610"/>
                  </a:lnTo>
                  <a:lnTo>
                    <a:pt x="907806" y="1082678"/>
                  </a:lnTo>
                  <a:lnTo>
                    <a:pt x="907502" y="1083121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62612" y="6645582"/>
              <a:ext cx="794385" cy="1016000"/>
            </a:xfrm>
            <a:custGeom>
              <a:avLst/>
              <a:gdLst/>
              <a:ahLst/>
              <a:cxnLst/>
              <a:rect l="l" t="t" r="r" b="b"/>
              <a:pathLst>
                <a:path w="794384" h="1016000">
                  <a:moveTo>
                    <a:pt x="793835" y="966559"/>
                  </a:moveTo>
                  <a:lnTo>
                    <a:pt x="194227" y="1015681"/>
                  </a:lnTo>
                  <a:lnTo>
                    <a:pt x="0" y="0"/>
                  </a:lnTo>
                  <a:lnTo>
                    <a:pt x="609420" y="2191"/>
                  </a:lnTo>
                  <a:lnTo>
                    <a:pt x="793835" y="966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847047" y="6630571"/>
              <a:ext cx="825500" cy="1046480"/>
            </a:xfrm>
            <a:custGeom>
              <a:avLst/>
              <a:gdLst/>
              <a:ahLst/>
              <a:cxnLst/>
              <a:rect l="l" t="t" r="r" b="b"/>
              <a:pathLst>
                <a:path w="825500" h="1046479">
                  <a:moveTo>
                    <a:pt x="816027" y="995479"/>
                  </a:moveTo>
                  <a:lnTo>
                    <a:pt x="810621" y="996512"/>
                  </a:lnTo>
                  <a:lnTo>
                    <a:pt x="203378" y="1046252"/>
                  </a:lnTo>
                  <a:lnTo>
                    <a:pt x="196506" y="1041028"/>
                  </a:lnTo>
                  <a:lnTo>
                    <a:pt x="0" y="13427"/>
                  </a:lnTo>
                  <a:lnTo>
                    <a:pt x="1169" y="8881"/>
                  </a:lnTo>
                  <a:lnTo>
                    <a:pt x="6884" y="1989"/>
                  </a:lnTo>
                  <a:lnTo>
                    <a:pt x="11125" y="0"/>
                  </a:lnTo>
                  <a:lnTo>
                    <a:pt x="187592" y="635"/>
                  </a:lnTo>
                  <a:lnTo>
                    <a:pt x="33704" y="30063"/>
                  </a:lnTo>
                  <a:lnTo>
                    <a:pt x="221985" y="1014649"/>
                  </a:lnTo>
                  <a:lnTo>
                    <a:pt x="791542" y="967995"/>
                  </a:lnTo>
                  <a:lnTo>
                    <a:pt x="820983" y="962366"/>
                  </a:lnTo>
                  <a:lnTo>
                    <a:pt x="824917" y="982937"/>
                  </a:lnTo>
                  <a:lnTo>
                    <a:pt x="823901" y="987264"/>
                  </a:lnTo>
                  <a:lnTo>
                    <a:pt x="819081" y="993601"/>
                  </a:lnTo>
                  <a:lnTo>
                    <a:pt x="816027" y="995479"/>
                  </a:lnTo>
                  <a:close/>
                </a:path>
                <a:path w="825500" h="1046479">
                  <a:moveTo>
                    <a:pt x="820983" y="962366"/>
                  </a:moveTo>
                  <a:lnTo>
                    <a:pt x="791542" y="967995"/>
                  </a:lnTo>
                  <a:lnTo>
                    <a:pt x="612581" y="32143"/>
                  </a:lnTo>
                  <a:lnTo>
                    <a:pt x="33704" y="30063"/>
                  </a:lnTo>
                  <a:lnTo>
                    <a:pt x="187592" y="635"/>
                  </a:lnTo>
                  <a:lnTo>
                    <a:pt x="632208" y="2237"/>
                  </a:lnTo>
                  <a:lnTo>
                    <a:pt x="638354" y="7338"/>
                  </a:lnTo>
                  <a:lnTo>
                    <a:pt x="820983" y="962366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472032" y="6420882"/>
              <a:ext cx="760095" cy="1191260"/>
            </a:xfrm>
            <a:custGeom>
              <a:avLst/>
              <a:gdLst/>
              <a:ahLst/>
              <a:cxnLst/>
              <a:rect l="l" t="t" r="r" b="b"/>
              <a:pathLst>
                <a:path w="760095" h="1191259">
                  <a:moveTo>
                    <a:pt x="184414" y="1191259"/>
                  </a:moveTo>
                  <a:lnTo>
                    <a:pt x="0" y="226891"/>
                  </a:lnTo>
                  <a:lnTo>
                    <a:pt x="565613" y="0"/>
                  </a:lnTo>
                  <a:lnTo>
                    <a:pt x="759841" y="1015681"/>
                  </a:lnTo>
                  <a:lnTo>
                    <a:pt x="184414" y="11912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55961" y="6405288"/>
              <a:ext cx="792480" cy="1222375"/>
            </a:xfrm>
            <a:custGeom>
              <a:avLst/>
              <a:gdLst/>
              <a:ahLst/>
              <a:cxnLst/>
              <a:rect l="l" t="t" r="r" b="b"/>
              <a:pathLst>
                <a:path w="792479" h="1222375">
                  <a:moveTo>
                    <a:pt x="204857" y="1221187"/>
                  </a:moveTo>
                  <a:lnTo>
                    <a:pt x="199441" y="1222222"/>
                  </a:lnTo>
                  <a:lnTo>
                    <a:pt x="195926" y="1221606"/>
                  </a:lnTo>
                  <a:lnTo>
                    <a:pt x="189102" y="1217490"/>
                  </a:lnTo>
                  <a:lnTo>
                    <a:pt x="186562" y="1213849"/>
                  </a:lnTo>
                  <a:lnTo>
                    <a:pt x="0" y="238250"/>
                  </a:lnTo>
                  <a:lnTo>
                    <a:pt x="3835" y="231235"/>
                  </a:lnTo>
                  <a:lnTo>
                    <a:pt x="580260" y="0"/>
                  </a:lnTo>
                  <a:lnTo>
                    <a:pt x="584941" y="282"/>
                  </a:lnTo>
                  <a:lnTo>
                    <a:pt x="592795" y="4580"/>
                  </a:lnTo>
                  <a:lnTo>
                    <a:pt x="595560" y="8373"/>
                  </a:lnTo>
                  <a:lnTo>
                    <a:pt x="599820" y="30653"/>
                  </a:lnTo>
                  <a:lnTo>
                    <a:pt x="570380" y="36283"/>
                  </a:lnTo>
                  <a:lnTo>
                    <a:pt x="33113" y="251795"/>
                  </a:lnTo>
                  <a:lnTo>
                    <a:pt x="212073" y="1187641"/>
                  </a:lnTo>
                  <a:lnTo>
                    <a:pt x="487226" y="1135024"/>
                  </a:lnTo>
                  <a:lnTo>
                    <a:pt x="204857" y="1221187"/>
                  </a:lnTo>
                  <a:close/>
                </a:path>
                <a:path w="792479" h="1222375">
                  <a:moveTo>
                    <a:pt x="487226" y="1135024"/>
                  </a:moveTo>
                  <a:lnTo>
                    <a:pt x="212073" y="1187641"/>
                  </a:lnTo>
                  <a:lnTo>
                    <a:pt x="758658" y="1020857"/>
                  </a:lnTo>
                  <a:lnTo>
                    <a:pt x="570380" y="36283"/>
                  </a:lnTo>
                  <a:lnTo>
                    <a:pt x="599820" y="30653"/>
                  </a:lnTo>
                  <a:lnTo>
                    <a:pt x="792065" y="1035969"/>
                  </a:lnTo>
                  <a:lnTo>
                    <a:pt x="787601" y="1043367"/>
                  </a:lnTo>
                  <a:lnTo>
                    <a:pt x="487226" y="1135024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43071" y="6586712"/>
              <a:ext cx="714375" cy="1031875"/>
            </a:xfrm>
            <a:custGeom>
              <a:avLst/>
              <a:gdLst/>
              <a:ahLst/>
              <a:cxnLst/>
              <a:rect l="l" t="t" r="r" b="b"/>
              <a:pathLst>
                <a:path w="714375" h="1031875">
                  <a:moveTo>
                    <a:pt x="714191" y="1029692"/>
                  </a:moveTo>
                  <a:lnTo>
                    <a:pt x="197212" y="1031294"/>
                  </a:lnTo>
                  <a:lnTo>
                    <a:pt x="0" y="0"/>
                  </a:lnTo>
                  <a:lnTo>
                    <a:pt x="524591" y="38204"/>
                  </a:lnTo>
                  <a:lnTo>
                    <a:pt x="714191" y="1029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927478" y="6571425"/>
              <a:ext cx="745490" cy="1061720"/>
            </a:xfrm>
            <a:custGeom>
              <a:avLst/>
              <a:gdLst/>
              <a:ahLst/>
              <a:cxnLst/>
              <a:rect l="l" t="t" r="r" b="b"/>
              <a:pathLst>
                <a:path w="745490" h="1061720">
                  <a:moveTo>
                    <a:pt x="736220" y="1058919"/>
                  </a:moveTo>
                  <a:lnTo>
                    <a:pt x="730763" y="1059962"/>
                  </a:lnTo>
                  <a:lnTo>
                    <a:pt x="205645" y="1061588"/>
                  </a:lnTo>
                  <a:lnTo>
                    <a:pt x="199441" y="1056474"/>
                  </a:lnTo>
                  <a:lnTo>
                    <a:pt x="0" y="13525"/>
                  </a:lnTo>
                  <a:lnTo>
                    <a:pt x="1300" y="8801"/>
                  </a:lnTo>
                  <a:lnTo>
                    <a:pt x="7502" y="1840"/>
                  </a:lnTo>
                  <a:lnTo>
                    <a:pt x="12052" y="0"/>
                  </a:lnTo>
                  <a:lnTo>
                    <a:pt x="147836" y="9886"/>
                  </a:lnTo>
                  <a:lnTo>
                    <a:pt x="33990" y="31657"/>
                  </a:lnTo>
                  <a:lnTo>
                    <a:pt x="225198" y="1031550"/>
                  </a:lnTo>
                  <a:lnTo>
                    <a:pt x="711666" y="1030044"/>
                  </a:lnTo>
                  <a:lnTo>
                    <a:pt x="741119" y="1024412"/>
                  </a:lnTo>
                  <a:lnTo>
                    <a:pt x="745350" y="1046538"/>
                  </a:lnTo>
                  <a:lnTo>
                    <a:pt x="744195" y="1051063"/>
                  </a:lnTo>
                  <a:lnTo>
                    <a:pt x="739110" y="1057230"/>
                  </a:lnTo>
                  <a:lnTo>
                    <a:pt x="736220" y="1058919"/>
                  </a:lnTo>
                  <a:close/>
                </a:path>
                <a:path w="745490" h="1061720">
                  <a:moveTo>
                    <a:pt x="741119" y="1024412"/>
                  </a:moveTo>
                  <a:lnTo>
                    <a:pt x="711666" y="1030044"/>
                  </a:lnTo>
                  <a:lnTo>
                    <a:pt x="527620" y="67602"/>
                  </a:lnTo>
                  <a:lnTo>
                    <a:pt x="33990" y="31657"/>
                  </a:lnTo>
                  <a:lnTo>
                    <a:pt x="147836" y="9886"/>
                  </a:lnTo>
                  <a:lnTo>
                    <a:pt x="548045" y="39027"/>
                  </a:lnTo>
                  <a:lnTo>
                    <a:pt x="553636" y="44001"/>
                  </a:lnTo>
                  <a:lnTo>
                    <a:pt x="741119" y="1024412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466863" y="6391684"/>
              <a:ext cx="671195" cy="1221105"/>
            </a:xfrm>
            <a:custGeom>
              <a:avLst/>
              <a:gdLst/>
              <a:ahLst/>
              <a:cxnLst/>
              <a:rect l="l" t="t" r="r" b="b"/>
              <a:pathLst>
                <a:path w="671195" h="1221104">
                  <a:moveTo>
                    <a:pt x="189600" y="1220545"/>
                  </a:moveTo>
                  <a:lnTo>
                    <a:pt x="0" y="229057"/>
                  </a:lnTo>
                  <a:lnTo>
                    <a:pt x="213569" y="125741"/>
                  </a:lnTo>
                  <a:lnTo>
                    <a:pt x="331095" y="70253"/>
                  </a:lnTo>
                  <a:lnTo>
                    <a:pt x="473477" y="0"/>
                  </a:lnTo>
                  <a:lnTo>
                    <a:pt x="670688" y="1031288"/>
                  </a:lnTo>
                  <a:lnTo>
                    <a:pt x="189600" y="1220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50865" y="6376128"/>
              <a:ext cx="702945" cy="1251585"/>
            </a:xfrm>
            <a:custGeom>
              <a:avLst/>
              <a:gdLst/>
              <a:ahLst/>
              <a:cxnLst/>
              <a:rect l="l" t="t" r="r" b="b"/>
              <a:pathLst>
                <a:path w="702945" h="1251584">
                  <a:moveTo>
                    <a:pt x="208414" y="1250825"/>
                  </a:moveTo>
                  <a:lnTo>
                    <a:pt x="205010" y="1251476"/>
                  </a:lnTo>
                  <a:lnTo>
                    <a:pt x="201450" y="1250929"/>
                  </a:lnTo>
                  <a:lnTo>
                    <a:pt x="194457" y="1247078"/>
                  </a:lnTo>
                  <a:lnTo>
                    <a:pt x="191713" y="1243299"/>
                  </a:lnTo>
                  <a:lnTo>
                    <a:pt x="0" y="240762"/>
                  </a:lnTo>
                  <a:lnTo>
                    <a:pt x="3360" y="234075"/>
                  </a:lnTo>
                  <a:lnTo>
                    <a:pt x="230473" y="124196"/>
                  </a:lnTo>
                  <a:lnTo>
                    <a:pt x="239467" y="127304"/>
                  </a:lnTo>
                  <a:lnTo>
                    <a:pt x="246677" y="142213"/>
                  </a:lnTo>
                  <a:lnTo>
                    <a:pt x="243557" y="151179"/>
                  </a:lnTo>
                  <a:lnTo>
                    <a:pt x="32888" y="253098"/>
                  </a:lnTo>
                  <a:lnTo>
                    <a:pt x="216934" y="1215540"/>
                  </a:lnTo>
                  <a:lnTo>
                    <a:pt x="669634" y="1037450"/>
                  </a:lnTo>
                  <a:lnTo>
                    <a:pt x="478456" y="37710"/>
                  </a:lnTo>
                  <a:lnTo>
                    <a:pt x="346275" y="102918"/>
                  </a:lnTo>
                  <a:lnTo>
                    <a:pt x="337315" y="99863"/>
                  </a:lnTo>
                  <a:lnTo>
                    <a:pt x="329996" y="85018"/>
                  </a:lnTo>
                  <a:lnTo>
                    <a:pt x="333044" y="76029"/>
                  </a:lnTo>
                  <a:lnTo>
                    <a:pt x="487025" y="0"/>
                  </a:lnTo>
                  <a:lnTo>
                    <a:pt x="491968" y="55"/>
                  </a:lnTo>
                  <a:lnTo>
                    <a:pt x="500352" y="4221"/>
                  </a:lnTo>
                  <a:lnTo>
                    <a:pt x="503324" y="8139"/>
                  </a:lnTo>
                  <a:lnTo>
                    <a:pt x="702770" y="1051112"/>
                  </a:lnTo>
                  <a:lnTo>
                    <a:pt x="698891" y="1058154"/>
                  </a:lnTo>
                  <a:lnTo>
                    <a:pt x="210218" y="1250394"/>
                  </a:lnTo>
                  <a:lnTo>
                    <a:pt x="208414" y="1250825"/>
                  </a:lnTo>
                  <a:close/>
                </a:path>
              </a:pathLst>
            </a:custGeom>
            <a:solidFill>
              <a:srgbClr val="735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1280530" y="9602468"/>
            <a:ext cx="1173480" cy="684530"/>
            <a:chOff x="11280530" y="9602468"/>
            <a:chExt cx="1173480" cy="684530"/>
          </a:xfrm>
        </p:grpSpPr>
        <p:sp>
          <p:nvSpPr>
            <p:cNvPr id="19" name="object 19"/>
            <p:cNvSpPr/>
            <p:nvPr/>
          </p:nvSpPr>
          <p:spPr>
            <a:xfrm>
              <a:off x="11280530" y="9602468"/>
              <a:ext cx="1173480" cy="684530"/>
            </a:xfrm>
            <a:custGeom>
              <a:avLst/>
              <a:gdLst/>
              <a:ahLst/>
              <a:cxnLst/>
              <a:rect l="l" t="t" r="r" b="b"/>
              <a:pathLst>
                <a:path w="1173479" h="684529">
                  <a:moveTo>
                    <a:pt x="1164707" y="684530"/>
                  </a:moveTo>
                  <a:lnTo>
                    <a:pt x="8271" y="684530"/>
                  </a:lnTo>
                  <a:lnTo>
                    <a:pt x="7676" y="681620"/>
                  </a:lnTo>
                  <a:lnTo>
                    <a:pt x="1944" y="634590"/>
                  </a:lnTo>
                  <a:lnTo>
                    <a:pt x="0" y="586489"/>
                  </a:lnTo>
                  <a:lnTo>
                    <a:pt x="1944" y="538387"/>
                  </a:lnTo>
                  <a:lnTo>
                    <a:pt x="7676" y="491357"/>
                  </a:lnTo>
                  <a:lnTo>
                    <a:pt x="17044" y="445549"/>
                  </a:lnTo>
                  <a:lnTo>
                    <a:pt x="29899" y="401113"/>
                  </a:lnTo>
                  <a:lnTo>
                    <a:pt x="46089" y="358201"/>
                  </a:lnTo>
                  <a:lnTo>
                    <a:pt x="65462" y="316963"/>
                  </a:lnTo>
                  <a:lnTo>
                    <a:pt x="87869" y="277551"/>
                  </a:lnTo>
                  <a:lnTo>
                    <a:pt x="113158" y="240116"/>
                  </a:lnTo>
                  <a:lnTo>
                    <a:pt x="141178" y="204808"/>
                  </a:lnTo>
                  <a:lnTo>
                    <a:pt x="171778" y="171778"/>
                  </a:lnTo>
                  <a:lnTo>
                    <a:pt x="204808" y="141178"/>
                  </a:lnTo>
                  <a:lnTo>
                    <a:pt x="240116" y="113158"/>
                  </a:lnTo>
                  <a:lnTo>
                    <a:pt x="277551" y="87869"/>
                  </a:lnTo>
                  <a:lnTo>
                    <a:pt x="316963" y="65462"/>
                  </a:lnTo>
                  <a:lnTo>
                    <a:pt x="358201" y="46089"/>
                  </a:lnTo>
                  <a:lnTo>
                    <a:pt x="401113" y="29899"/>
                  </a:lnTo>
                  <a:lnTo>
                    <a:pt x="445549" y="17044"/>
                  </a:lnTo>
                  <a:lnTo>
                    <a:pt x="491357" y="7676"/>
                  </a:lnTo>
                  <a:lnTo>
                    <a:pt x="538388" y="1944"/>
                  </a:lnTo>
                  <a:lnTo>
                    <a:pt x="586489" y="0"/>
                  </a:lnTo>
                  <a:lnTo>
                    <a:pt x="634590" y="1944"/>
                  </a:lnTo>
                  <a:lnTo>
                    <a:pt x="681620" y="7676"/>
                  </a:lnTo>
                  <a:lnTo>
                    <a:pt x="727429" y="17044"/>
                  </a:lnTo>
                  <a:lnTo>
                    <a:pt x="771865" y="29899"/>
                  </a:lnTo>
                  <a:lnTo>
                    <a:pt x="814777" y="46089"/>
                  </a:lnTo>
                  <a:lnTo>
                    <a:pt x="856014" y="65462"/>
                  </a:lnTo>
                  <a:lnTo>
                    <a:pt x="895426" y="87869"/>
                  </a:lnTo>
                  <a:lnTo>
                    <a:pt x="932862" y="113158"/>
                  </a:lnTo>
                  <a:lnTo>
                    <a:pt x="968170" y="141178"/>
                  </a:lnTo>
                  <a:lnTo>
                    <a:pt x="1001199" y="171778"/>
                  </a:lnTo>
                  <a:lnTo>
                    <a:pt x="1031800" y="204808"/>
                  </a:lnTo>
                  <a:lnTo>
                    <a:pt x="1059820" y="240116"/>
                  </a:lnTo>
                  <a:lnTo>
                    <a:pt x="1085108" y="277551"/>
                  </a:lnTo>
                  <a:lnTo>
                    <a:pt x="1107515" y="316963"/>
                  </a:lnTo>
                  <a:lnTo>
                    <a:pt x="1126889" y="358201"/>
                  </a:lnTo>
                  <a:lnTo>
                    <a:pt x="1143078" y="401113"/>
                  </a:lnTo>
                  <a:lnTo>
                    <a:pt x="1155933" y="445549"/>
                  </a:lnTo>
                  <a:lnTo>
                    <a:pt x="1165302" y="491357"/>
                  </a:lnTo>
                  <a:lnTo>
                    <a:pt x="1171034" y="538387"/>
                  </a:lnTo>
                  <a:lnTo>
                    <a:pt x="1172978" y="586489"/>
                  </a:lnTo>
                  <a:lnTo>
                    <a:pt x="1171034" y="634590"/>
                  </a:lnTo>
                  <a:lnTo>
                    <a:pt x="1165302" y="681620"/>
                  </a:lnTo>
                  <a:lnTo>
                    <a:pt x="1164707" y="684530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06057" y="9727997"/>
              <a:ext cx="922019" cy="559435"/>
            </a:xfrm>
            <a:custGeom>
              <a:avLst/>
              <a:gdLst/>
              <a:ahLst/>
              <a:cxnLst/>
              <a:rect l="l" t="t" r="r" b="b"/>
              <a:pathLst>
                <a:path w="922020" h="559434">
                  <a:moveTo>
                    <a:pt x="911235" y="559002"/>
                  </a:moveTo>
                  <a:lnTo>
                    <a:pt x="10687" y="559002"/>
                  </a:lnTo>
                  <a:lnTo>
                    <a:pt x="9365" y="553861"/>
                  </a:lnTo>
                  <a:lnTo>
                    <a:pt x="2379" y="508092"/>
                  </a:lnTo>
                  <a:lnTo>
                    <a:pt x="0" y="460961"/>
                  </a:lnTo>
                  <a:lnTo>
                    <a:pt x="2379" y="413830"/>
                  </a:lnTo>
                  <a:lnTo>
                    <a:pt x="9365" y="368061"/>
                  </a:lnTo>
                  <a:lnTo>
                    <a:pt x="20723" y="323885"/>
                  </a:lnTo>
                  <a:lnTo>
                    <a:pt x="36224" y="281534"/>
                  </a:lnTo>
                  <a:lnTo>
                    <a:pt x="55635" y="241239"/>
                  </a:lnTo>
                  <a:lnTo>
                    <a:pt x="78724" y="203233"/>
                  </a:lnTo>
                  <a:lnTo>
                    <a:pt x="105261" y="167747"/>
                  </a:lnTo>
                  <a:lnTo>
                    <a:pt x="135012" y="135012"/>
                  </a:lnTo>
                  <a:lnTo>
                    <a:pt x="167747" y="105261"/>
                  </a:lnTo>
                  <a:lnTo>
                    <a:pt x="203233" y="78724"/>
                  </a:lnTo>
                  <a:lnTo>
                    <a:pt x="241239" y="55635"/>
                  </a:lnTo>
                  <a:lnTo>
                    <a:pt x="281534" y="36224"/>
                  </a:lnTo>
                  <a:lnTo>
                    <a:pt x="323885" y="20723"/>
                  </a:lnTo>
                  <a:lnTo>
                    <a:pt x="368061" y="9365"/>
                  </a:lnTo>
                  <a:lnTo>
                    <a:pt x="413830" y="2379"/>
                  </a:lnTo>
                  <a:lnTo>
                    <a:pt x="460961" y="0"/>
                  </a:lnTo>
                  <a:lnTo>
                    <a:pt x="508092" y="2379"/>
                  </a:lnTo>
                  <a:lnTo>
                    <a:pt x="553861" y="9365"/>
                  </a:lnTo>
                  <a:lnTo>
                    <a:pt x="598037" y="20723"/>
                  </a:lnTo>
                  <a:lnTo>
                    <a:pt x="640388" y="36224"/>
                  </a:lnTo>
                  <a:lnTo>
                    <a:pt x="680683" y="55635"/>
                  </a:lnTo>
                  <a:lnTo>
                    <a:pt x="718689" y="78724"/>
                  </a:lnTo>
                  <a:lnTo>
                    <a:pt x="754175" y="105261"/>
                  </a:lnTo>
                  <a:lnTo>
                    <a:pt x="786910" y="135012"/>
                  </a:lnTo>
                  <a:lnTo>
                    <a:pt x="816661" y="167747"/>
                  </a:lnTo>
                  <a:lnTo>
                    <a:pt x="843198" y="203233"/>
                  </a:lnTo>
                  <a:lnTo>
                    <a:pt x="866287" y="241239"/>
                  </a:lnTo>
                  <a:lnTo>
                    <a:pt x="885698" y="281534"/>
                  </a:lnTo>
                  <a:lnTo>
                    <a:pt x="901199" y="323885"/>
                  </a:lnTo>
                  <a:lnTo>
                    <a:pt x="912557" y="368061"/>
                  </a:lnTo>
                  <a:lnTo>
                    <a:pt x="919543" y="413830"/>
                  </a:lnTo>
                  <a:lnTo>
                    <a:pt x="921923" y="460961"/>
                  </a:lnTo>
                  <a:lnTo>
                    <a:pt x="919543" y="508092"/>
                  </a:lnTo>
                  <a:lnTo>
                    <a:pt x="912557" y="553861"/>
                  </a:lnTo>
                  <a:lnTo>
                    <a:pt x="911235" y="559002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0" y="2931400"/>
            <a:ext cx="571500" cy="1142365"/>
            <a:chOff x="0" y="2931400"/>
            <a:chExt cx="571500" cy="1142365"/>
          </a:xfrm>
        </p:grpSpPr>
        <p:sp>
          <p:nvSpPr>
            <p:cNvPr id="22" name="object 22"/>
            <p:cNvSpPr/>
            <p:nvPr/>
          </p:nvSpPr>
          <p:spPr>
            <a:xfrm>
              <a:off x="0" y="2931400"/>
              <a:ext cx="571500" cy="1142365"/>
            </a:xfrm>
            <a:custGeom>
              <a:avLst/>
              <a:gdLst/>
              <a:ahLst/>
              <a:cxnLst/>
              <a:rect l="l" t="t" r="r" b="b"/>
              <a:pathLst>
                <a:path w="571500" h="1142364">
                  <a:moveTo>
                    <a:pt x="0" y="1142219"/>
                  </a:moveTo>
                  <a:lnTo>
                    <a:pt x="0" y="0"/>
                  </a:lnTo>
                  <a:lnTo>
                    <a:pt x="46839" y="1893"/>
                  </a:lnTo>
                  <a:lnTo>
                    <a:pt x="92636" y="7474"/>
                  </a:lnTo>
                  <a:lnTo>
                    <a:pt x="137244" y="16597"/>
                  </a:lnTo>
                  <a:lnTo>
                    <a:pt x="180514" y="29115"/>
                  </a:lnTo>
                  <a:lnTo>
                    <a:pt x="222301" y="44880"/>
                  </a:lnTo>
                  <a:lnTo>
                    <a:pt x="262457" y="63746"/>
                  </a:lnTo>
                  <a:lnTo>
                    <a:pt x="300836" y="85565"/>
                  </a:lnTo>
                  <a:lnTo>
                    <a:pt x="337289" y="110191"/>
                  </a:lnTo>
                  <a:lnTo>
                    <a:pt x="371672" y="137476"/>
                  </a:lnTo>
                  <a:lnTo>
                    <a:pt x="403835" y="167274"/>
                  </a:lnTo>
                  <a:lnTo>
                    <a:pt x="433633" y="199437"/>
                  </a:lnTo>
                  <a:lnTo>
                    <a:pt x="460918" y="233819"/>
                  </a:lnTo>
                  <a:lnTo>
                    <a:pt x="485544" y="270273"/>
                  </a:lnTo>
                  <a:lnTo>
                    <a:pt x="507363" y="308651"/>
                  </a:lnTo>
                  <a:lnTo>
                    <a:pt x="526229" y="348808"/>
                  </a:lnTo>
                  <a:lnTo>
                    <a:pt x="541994" y="390594"/>
                  </a:lnTo>
                  <a:lnTo>
                    <a:pt x="554511" y="433865"/>
                  </a:lnTo>
                  <a:lnTo>
                    <a:pt x="563634" y="478472"/>
                  </a:lnTo>
                  <a:lnTo>
                    <a:pt x="569216" y="524269"/>
                  </a:lnTo>
                  <a:lnTo>
                    <a:pt x="571109" y="571109"/>
                  </a:lnTo>
                  <a:lnTo>
                    <a:pt x="569216" y="617949"/>
                  </a:lnTo>
                  <a:lnTo>
                    <a:pt x="563634" y="663746"/>
                  </a:lnTo>
                  <a:lnTo>
                    <a:pt x="554511" y="708353"/>
                  </a:lnTo>
                  <a:lnTo>
                    <a:pt x="541994" y="751624"/>
                  </a:lnTo>
                  <a:lnTo>
                    <a:pt x="526229" y="793411"/>
                  </a:lnTo>
                  <a:lnTo>
                    <a:pt x="507363" y="833567"/>
                  </a:lnTo>
                  <a:lnTo>
                    <a:pt x="485544" y="871945"/>
                  </a:lnTo>
                  <a:lnTo>
                    <a:pt x="460918" y="908399"/>
                  </a:lnTo>
                  <a:lnTo>
                    <a:pt x="433633" y="942781"/>
                  </a:lnTo>
                  <a:lnTo>
                    <a:pt x="403835" y="974945"/>
                  </a:lnTo>
                  <a:lnTo>
                    <a:pt x="371672" y="1004743"/>
                  </a:lnTo>
                  <a:lnTo>
                    <a:pt x="337289" y="1032028"/>
                  </a:lnTo>
                  <a:lnTo>
                    <a:pt x="300836" y="1056654"/>
                  </a:lnTo>
                  <a:lnTo>
                    <a:pt x="262457" y="1078473"/>
                  </a:lnTo>
                  <a:lnTo>
                    <a:pt x="222301" y="1097338"/>
                  </a:lnTo>
                  <a:lnTo>
                    <a:pt x="180514" y="1113103"/>
                  </a:lnTo>
                  <a:lnTo>
                    <a:pt x="137244" y="1125621"/>
                  </a:lnTo>
                  <a:lnTo>
                    <a:pt x="92636" y="1134744"/>
                  </a:lnTo>
                  <a:lnTo>
                    <a:pt x="46839" y="1140326"/>
                  </a:lnTo>
                  <a:lnTo>
                    <a:pt x="0" y="1142219"/>
                  </a:lnTo>
                  <a:close/>
                </a:path>
              </a:pathLst>
            </a:custGeom>
            <a:solidFill>
              <a:srgbClr val="DDC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0" y="3053635"/>
              <a:ext cx="448945" cy="897890"/>
            </a:xfrm>
            <a:custGeom>
              <a:avLst/>
              <a:gdLst/>
              <a:ahLst/>
              <a:cxnLst/>
              <a:rect l="l" t="t" r="r" b="b"/>
              <a:pathLst>
                <a:path w="448945" h="897889">
                  <a:moveTo>
                    <a:pt x="0" y="897747"/>
                  </a:moveTo>
                  <a:lnTo>
                    <a:pt x="0" y="0"/>
                  </a:lnTo>
                  <a:lnTo>
                    <a:pt x="48909" y="2633"/>
                  </a:lnTo>
                  <a:lnTo>
                    <a:pt x="96294" y="10353"/>
                  </a:lnTo>
                  <a:lnTo>
                    <a:pt x="141878" y="22883"/>
                  </a:lnTo>
                  <a:lnTo>
                    <a:pt x="185390" y="39952"/>
                  </a:lnTo>
                  <a:lnTo>
                    <a:pt x="226555" y="61284"/>
                  </a:lnTo>
                  <a:lnTo>
                    <a:pt x="265099" y="86606"/>
                  </a:lnTo>
                  <a:lnTo>
                    <a:pt x="300748" y="115644"/>
                  </a:lnTo>
                  <a:lnTo>
                    <a:pt x="333228" y="148125"/>
                  </a:lnTo>
                  <a:lnTo>
                    <a:pt x="362267" y="183774"/>
                  </a:lnTo>
                  <a:lnTo>
                    <a:pt x="387589" y="222318"/>
                  </a:lnTo>
                  <a:lnTo>
                    <a:pt x="408921" y="263483"/>
                  </a:lnTo>
                  <a:lnTo>
                    <a:pt x="425989" y="306995"/>
                  </a:lnTo>
                  <a:lnTo>
                    <a:pt x="438520" y="352579"/>
                  </a:lnTo>
                  <a:lnTo>
                    <a:pt x="446239" y="399964"/>
                  </a:lnTo>
                  <a:lnTo>
                    <a:pt x="448873" y="448873"/>
                  </a:lnTo>
                  <a:lnTo>
                    <a:pt x="446239" y="497783"/>
                  </a:lnTo>
                  <a:lnTo>
                    <a:pt x="438520" y="545167"/>
                  </a:lnTo>
                  <a:lnTo>
                    <a:pt x="425989" y="590752"/>
                  </a:lnTo>
                  <a:lnTo>
                    <a:pt x="408921" y="634264"/>
                  </a:lnTo>
                  <a:lnTo>
                    <a:pt x="387589" y="675429"/>
                  </a:lnTo>
                  <a:lnTo>
                    <a:pt x="362267" y="713972"/>
                  </a:lnTo>
                  <a:lnTo>
                    <a:pt x="333228" y="749622"/>
                  </a:lnTo>
                  <a:lnTo>
                    <a:pt x="300748" y="782102"/>
                  </a:lnTo>
                  <a:lnTo>
                    <a:pt x="265099" y="811141"/>
                  </a:lnTo>
                  <a:lnTo>
                    <a:pt x="226555" y="836463"/>
                  </a:lnTo>
                  <a:lnTo>
                    <a:pt x="185390" y="857795"/>
                  </a:lnTo>
                  <a:lnTo>
                    <a:pt x="141878" y="874863"/>
                  </a:lnTo>
                  <a:lnTo>
                    <a:pt x="96294" y="887394"/>
                  </a:lnTo>
                  <a:lnTo>
                    <a:pt x="48909" y="895113"/>
                  </a:lnTo>
                  <a:lnTo>
                    <a:pt x="0" y="897747"/>
                  </a:lnTo>
                  <a:close/>
                </a:path>
              </a:pathLst>
            </a:custGeom>
            <a:solidFill>
              <a:srgbClr val="F7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0" y="0"/>
            <a:ext cx="1739264" cy="1968500"/>
          </a:xfrm>
          <a:custGeom>
            <a:avLst/>
            <a:gdLst/>
            <a:ahLst/>
            <a:cxnLst/>
            <a:rect l="l" t="t" r="r" b="b"/>
            <a:pathLst>
              <a:path w="1739264" h="1968500">
                <a:moveTo>
                  <a:pt x="0" y="1968482"/>
                </a:moveTo>
                <a:lnTo>
                  <a:pt x="0" y="0"/>
                </a:lnTo>
                <a:lnTo>
                  <a:pt x="1738841" y="0"/>
                </a:lnTo>
                <a:lnTo>
                  <a:pt x="1717737" y="17113"/>
                </a:lnTo>
                <a:lnTo>
                  <a:pt x="1686081" y="48283"/>
                </a:lnTo>
                <a:lnTo>
                  <a:pt x="1657631" y="83019"/>
                </a:lnTo>
                <a:lnTo>
                  <a:pt x="1632722" y="121717"/>
                </a:lnTo>
                <a:lnTo>
                  <a:pt x="1612228" y="163188"/>
                </a:lnTo>
                <a:lnTo>
                  <a:pt x="1596852" y="205974"/>
                </a:lnTo>
                <a:lnTo>
                  <a:pt x="1585981" y="249933"/>
                </a:lnTo>
                <a:lnTo>
                  <a:pt x="1579007" y="294920"/>
                </a:lnTo>
                <a:lnTo>
                  <a:pt x="1575318" y="340792"/>
                </a:lnTo>
                <a:lnTo>
                  <a:pt x="1574305" y="387406"/>
                </a:lnTo>
                <a:lnTo>
                  <a:pt x="1575356" y="434619"/>
                </a:lnTo>
                <a:lnTo>
                  <a:pt x="1577861" y="482286"/>
                </a:lnTo>
                <a:lnTo>
                  <a:pt x="1581210" y="530264"/>
                </a:lnTo>
                <a:lnTo>
                  <a:pt x="1584793" y="578411"/>
                </a:lnTo>
                <a:lnTo>
                  <a:pt x="1587998" y="626581"/>
                </a:lnTo>
                <a:lnTo>
                  <a:pt x="1590217" y="674633"/>
                </a:lnTo>
                <a:lnTo>
                  <a:pt x="1590837" y="722421"/>
                </a:lnTo>
                <a:lnTo>
                  <a:pt x="1589249" y="769804"/>
                </a:lnTo>
                <a:lnTo>
                  <a:pt x="1584843" y="816637"/>
                </a:lnTo>
                <a:lnTo>
                  <a:pt x="1576725" y="865776"/>
                </a:lnTo>
                <a:lnTo>
                  <a:pt x="1564812" y="913926"/>
                </a:lnTo>
                <a:lnTo>
                  <a:pt x="1549298" y="960956"/>
                </a:lnTo>
                <a:lnTo>
                  <a:pt x="1530378" y="1006732"/>
                </a:lnTo>
                <a:lnTo>
                  <a:pt x="1508248" y="1051120"/>
                </a:lnTo>
                <a:lnTo>
                  <a:pt x="1483102" y="1093989"/>
                </a:lnTo>
                <a:lnTo>
                  <a:pt x="1455134" y="1135205"/>
                </a:lnTo>
                <a:lnTo>
                  <a:pt x="1424539" y="1174635"/>
                </a:lnTo>
                <a:lnTo>
                  <a:pt x="1391513" y="1212146"/>
                </a:lnTo>
                <a:lnTo>
                  <a:pt x="1356249" y="1247605"/>
                </a:lnTo>
                <a:lnTo>
                  <a:pt x="1318944" y="1280879"/>
                </a:lnTo>
                <a:lnTo>
                  <a:pt x="1279790" y="1311835"/>
                </a:lnTo>
                <a:lnTo>
                  <a:pt x="1239055" y="1340457"/>
                </a:lnTo>
                <a:lnTo>
                  <a:pt x="1196953" y="1366851"/>
                </a:lnTo>
                <a:lnTo>
                  <a:pt x="1153596" y="1391070"/>
                </a:lnTo>
                <a:lnTo>
                  <a:pt x="1109100" y="1413165"/>
                </a:lnTo>
                <a:lnTo>
                  <a:pt x="1063577" y="1433190"/>
                </a:lnTo>
                <a:lnTo>
                  <a:pt x="1017143" y="1451196"/>
                </a:lnTo>
                <a:lnTo>
                  <a:pt x="969911" y="1467235"/>
                </a:lnTo>
                <a:lnTo>
                  <a:pt x="921994" y="1481360"/>
                </a:lnTo>
                <a:lnTo>
                  <a:pt x="873508" y="1493623"/>
                </a:lnTo>
                <a:lnTo>
                  <a:pt x="824566" y="1504077"/>
                </a:lnTo>
                <a:lnTo>
                  <a:pt x="775282" y="1512773"/>
                </a:lnTo>
                <a:lnTo>
                  <a:pt x="725769" y="1519764"/>
                </a:lnTo>
                <a:lnTo>
                  <a:pt x="676944" y="1525224"/>
                </a:lnTo>
                <a:lnTo>
                  <a:pt x="578215" y="1534897"/>
                </a:lnTo>
                <a:lnTo>
                  <a:pt x="528891" y="1540319"/>
                </a:lnTo>
                <a:lnTo>
                  <a:pt x="479980" y="1546938"/>
                </a:lnTo>
                <a:lnTo>
                  <a:pt x="431772" y="1555358"/>
                </a:lnTo>
                <a:lnTo>
                  <a:pt x="384556" y="1566182"/>
                </a:lnTo>
                <a:lnTo>
                  <a:pt x="338623" y="1580016"/>
                </a:lnTo>
                <a:lnTo>
                  <a:pt x="294263" y="1597463"/>
                </a:lnTo>
                <a:lnTo>
                  <a:pt x="251765" y="1619128"/>
                </a:lnTo>
                <a:lnTo>
                  <a:pt x="211419" y="1645616"/>
                </a:lnTo>
                <a:lnTo>
                  <a:pt x="173058" y="1677660"/>
                </a:lnTo>
                <a:lnTo>
                  <a:pt x="139019" y="1713304"/>
                </a:lnTo>
                <a:lnTo>
                  <a:pt x="108780" y="1752102"/>
                </a:lnTo>
                <a:lnTo>
                  <a:pt x="81819" y="1793608"/>
                </a:lnTo>
                <a:lnTo>
                  <a:pt x="57612" y="1837374"/>
                </a:lnTo>
                <a:lnTo>
                  <a:pt x="35637" y="1882955"/>
                </a:lnTo>
                <a:lnTo>
                  <a:pt x="15373" y="1929904"/>
                </a:lnTo>
                <a:lnTo>
                  <a:pt x="0" y="1968482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904543" y="8781569"/>
            <a:ext cx="1383665" cy="1505585"/>
          </a:xfrm>
          <a:custGeom>
            <a:avLst/>
            <a:gdLst/>
            <a:ahLst/>
            <a:cxnLst/>
            <a:rect l="l" t="t" r="r" b="b"/>
            <a:pathLst>
              <a:path w="1383665" h="1505584">
                <a:moveTo>
                  <a:pt x="1383457" y="0"/>
                </a:moveTo>
                <a:lnTo>
                  <a:pt x="1383457" y="1505429"/>
                </a:lnTo>
                <a:lnTo>
                  <a:pt x="0" y="1505429"/>
                </a:lnTo>
                <a:lnTo>
                  <a:pt x="6461" y="1495391"/>
                </a:lnTo>
                <a:lnTo>
                  <a:pt x="26954" y="1453921"/>
                </a:lnTo>
                <a:lnTo>
                  <a:pt x="42331" y="1411134"/>
                </a:lnTo>
                <a:lnTo>
                  <a:pt x="53201" y="1367176"/>
                </a:lnTo>
                <a:lnTo>
                  <a:pt x="60175" y="1322189"/>
                </a:lnTo>
                <a:lnTo>
                  <a:pt x="63864" y="1276316"/>
                </a:lnTo>
                <a:lnTo>
                  <a:pt x="64878" y="1229702"/>
                </a:lnTo>
                <a:lnTo>
                  <a:pt x="63827" y="1182490"/>
                </a:lnTo>
                <a:lnTo>
                  <a:pt x="61322" y="1134823"/>
                </a:lnTo>
                <a:lnTo>
                  <a:pt x="57973" y="1086844"/>
                </a:lnTo>
                <a:lnTo>
                  <a:pt x="54390" y="1038698"/>
                </a:lnTo>
                <a:lnTo>
                  <a:pt x="51184" y="990528"/>
                </a:lnTo>
                <a:lnTo>
                  <a:pt x="48966" y="942476"/>
                </a:lnTo>
                <a:lnTo>
                  <a:pt x="48345" y="894687"/>
                </a:lnTo>
                <a:lnTo>
                  <a:pt x="49933" y="847305"/>
                </a:lnTo>
                <a:lnTo>
                  <a:pt x="54339" y="800472"/>
                </a:lnTo>
                <a:lnTo>
                  <a:pt x="62457" y="751333"/>
                </a:lnTo>
                <a:lnTo>
                  <a:pt x="74371" y="703182"/>
                </a:lnTo>
                <a:lnTo>
                  <a:pt x="89885" y="656153"/>
                </a:lnTo>
                <a:lnTo>
                  <a:pt x="108804" y="610377"/>
                </a:lnTo>
                <a:lnTo>
                  <a:pt x="130934" y="565988"/>
                </a:lnTo>
                <a:lnTo>
                  <a:pt x="156081" y="523119"/>
                </a:lnTo>
                <a:lnTo>
                  <a:pt x="184049" y="481904"/>
                </a:lnTo>
                <a:lnTo>
                  <a:pt x="214643" y="442474"/>
                </a:lnTo>
                <a:lnTo>
                  <a:pt x="247669" y="404963"/>
                </a:lnTo>
                <a:lnTo>
                  <a:pt x="282933" y="369504"/>
                </a:lnTo>
                <a:lnTo>
                  <a:pt x="320239" y="336229"/>
                </a:lnTo>
                <a:lnTo>
                  <a:pt x="359393" y="305273"/>
                </a:lnTo>
                <a:lnTo>
                  <a:pt x="400127" y="276651"/>
                </a:lnTo>
                <a:lnTo>
                  <a:pt x="442230" y="250257"/>
                </a:lnTo>
                <a:lnTo>
                  <a:pt x="485586" y="226039"/>
                </a:lnTo>
                <a:lnTo>
                  <a:pt x="530083" y="203943"/>
                </a:lnTo>
                <a:lnTo>
                  <a:pt x="575605" y="183919"/>
                </a:lnTo>
                <a:lnTo>
                  <a:pt x="622039" y="165913"/>
                </a:lnTo>
                <a:lnTo>
                  <a:pt x="669272" y="149874"/>
                </a:lnTo>
                <a:lnTo>
                  <a:pt x="717188" y="135748"/>
                </a:lnTo>
                <a:lnTo>
                  <a:pt x="765674" y="123485"/>
                </a:lnTo>
                <a:lnTo>
                  <a:pt x="814617" y="113032"/>
                </a:lnTo>
                <a:lnTo>
                  <a:pt x="863901" y="104335"/>
                </a:lnTo>
                <a:lnTo>
                  <a:pt x="913413" y="97344"/>
                </a:lnTo>
                <a:lnTo>
                  <a:pt x="962238" y="91885"/>
                </a:lnTo>
                <a:lnTo>
                  <a:pt x="1060967" y="82212"/>
                </a:lnTo>
                <a:lnTo>
                  <a:pt x="1110291" y="76789"/>
                </a:lnTo>
                <a:lnTo>
                  <a:pt x="1159203" y="70170"/>
                </a:lnTo>
                <a:lnTo>
                  <a:pt x="1207411" y="61751"/>
                </a:lnTo>
                <a:lnTo>
                  <a:pt x="1254626" y="50927"/>
                </a:lnTo>
                <a:lnTo>
                  <a:pt x="1300559" y="37093"/>
                </a:lnTo>
                <a:lnTo>
                  <a:pt x="1344919" y="19646"/>
                </a:lnTo>
                <a:lnTo>
                  <a:pt x="1383457" y="0"/>
                </a:lnTo>
                <a:close/>
              </a:path>
            </a:pathLst>
          </a:custGeom>
          <a:solidFill>
            <a:srgbClr val="735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43638" y="2032002"/>
            <a:ext cx="2704465" cy="4102100"/>
          </a:xfrm>
          <a:custGeom>
            <a:avLst/>
            <a:gdLst/>
            <a:ahLst/>
            <a:cxnLst/>
            <a:rect l="l" t="t" r="r" b="b"/>
            <a:pathLst>
              <a:path w="2704465" h="4102100">
                <a:moveTo>
                  <a:pt x="2704125" y="4019031"/>
                </a:moveTo>
                <a:lnTo>
                  <a:pt x="129426" y="4101946"/>
                </a:lnTo>
                <a:lnTo>
                  <a:pt x="0" y="82913"/>
                </a:lnTo>
                <a:lnTo>
                  <a:pt x="2574699" y="0"/>
                </a:lnTo>
                <a:lnTo>
                  <a:pt x="2704125" y="4019031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23378" y="5534365"/>
            <a:ext cx="2789555" cy="4068445"/>
          </a:xfrm>
          <a:custGeom>
            <a:avLst/>
            <a:gdLst/>
            <a:ahLst/>
            <a:cxnLst/>
            <a:rect l="l" t="t" r="r" b="b"/>
            <a:pathLst>
              <a:path w="2789554" h="4068445">
                <a:moveTo>
                  <a:pt x="2789422" y="3947807"/>
                </a:moveTo>
                <a:lnTo>
                  <a:pt x="182144" y="4068102"/>
                </a:lnTo>
                <a:lnTo>
                  <a:pt x="0" y="120294"/>
                </a:lnTo>
                <a:lnTo>
                  <a:pt x="2607277" y="0"/>
                </a:lnTo>
                <a:lnTo>
                  <a:pt x="2789422" y="3947807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76362" y="6133950"/>
            <a:ext cx="2710180" cy="3718560"/>
          </a:xfrm>
          <a:custGeom>
            <a:avLst/>
            <a:gdLst/>
            <a:ahLst/>
            <a:cxnLst/>
            <a:rect l="l" t="t" r="r" b="b"/>
            <a:pathLst>
              <a:path w="2710179" h="3718559">
                <a:moveTo>
                  <a:pt x="2710001" y="3665865"/>
                </a:moveTo>
                <a:lnTo>
                  <a:pt x="73085" y="3718437"/>
                </a:lnTo>
                <a:lnTo>
                  <a:pt x="0" y="52571"/>
                </a:lnTo>
                <a:lnTo>
                  <a:pt x="2636915" y="0"/>
                </a:lnTo>
                <a:lnTo>
                  <a:pt x="2710001" y="3665865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92882" y="2500015"/>
            <a:ext cx="2595880" cy="3634104"/>
          </a:xfrm>
          <a:custGeom>
            <a:avLst/>
            <a:gdLst/>
            <a:ahLst/>
            <a:cxnLst/>
            <a:rect l="l" t="t" r="r" b="b"/>
            <a:pathLst>
              <a:path w="2595879" h="3634104">
                <a:moveTo>
                  <a:pt x="2595334" y="3520743"/>
                </a:moveTo>
                <a:lnTo>
                  <a:pt x="163896" y="3633930"/>
                </a:lnTo>
                <a:lnTo>
                  <a:pt x="0" y="113187"/>
                </a:lnTo>
                <a:lnTo>
                  <a:pt x="2431438" y="0"/>
                </a:lnTo>
                <a:lnTo>
                  <a:pt x="2595334" y="3520743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044059" y="5912015"/>
            <a:ext cx="2851785" cy="3709035"/>
          </a:xfrm>
          <a:custGeom>
            <a:avLst/>
            <a:gdLst/>
            <a:ahLst/>
            <a:cxnLst/>
            <a:rect l="l" t="t" r="r" b="b"/>
            <a:pathLst>
              <a:path w="2851784" h="3709034">
                <a:moveTo>
                  <a:pt x="2851560" y="3580062"/>
                </a:moveTo>
                <a:lnTo>
                  <a:pt x="171747" y="3708621"/>
                </a:lnTo>
                <a:lnTo>
                  <a:pt x="0" y="128559"/>
                </a:lnTo>
                <a:lnTo>
                  <a:pt x="2679812" y="0"/>
                </a:lnTo>
                <a:lnTo>
                  <a:pt x="2851560" y="3580062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512481" y="1176910"/>
            <a:ext cx="2546350" cy="3708400"/>
          </a:xfrm>
          <a:custGeom>
            <a:avLst/>
            <a:gdLst/>
            <a:ahLst/>
            <a:cxnLst/>
            <a:rect l="l" t="t" r="r" b="b"/>
            <a:pathLst>
              <a:path w="2546350" h="3708400">
                <a:moveTo>
                  <a:pt x="2545925" y="3551309"/>
                </a:moveTo>
                <a:lnTo>
                  <a:pt x="242143" y="3708391"/>
                </a:lnTo>
                <a:lnTo>
                  <a:pt x="0" y="157081"/>
                </a:lnTo>
                <a:lnTo>
                  <a:pt x="2303782" y="0"/>
                </a:lnTo>
                <a:lnTo>
                  <a:pt x="2545925" y="3551309"/>
                </a:lnTo>
                <a:close/>
              </a:path>
            </a:pathLst>
          </a:custGeom>
          <a:solidFill>
            <a:srgbClr val="A17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7588" y="5718950"/>
            <a:ext cx="2615281" cy="344577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9083" y="2202545"/>
            <a:ext cx="2529135" cy="371138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42051" y="6298090"/>
            <a:ext cx="2390774" cy="330517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43930" y="2523289"/>
            <a:ext cx="2544233" cy="330778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96461" y="6133851"/>
            <a:ext cx="2516663" cy="327037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48525" y="1378866"/>
            <a:ext cx="2233385" cy="3180152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5791904" y="-40817"/>
            <a:ext cx="7585709" cy="1569469"/>
          </a:xfrm>
          <a:prstGeom prst="rect">
            <a:avLst/>
          </a:prstGeom>
        </p:spPr>
        <p:txBody>
          <a:bodyPr vert="horz" wrap="square" lIns="0" tIns="158115" rIns="0" bIns="0" rtlCol="0">
            <a:spAutoFit/>
          </a:bodyPr>
          <a:lstStyle/>
          <a:p>
            <a:pPr marL="12700" marR="5080" indent="478155">
              <a:lnSpc>
                <a:spcPts val="5700"/>
              </a:lnSpc>
              <a:spcBef>
                <a:spcPts val="1245"/>
              </a:spcBef>
            </a:pPr>
            <a:r>
              <a:rPr sz="4000" dirty="0"/>
              <a:t>Дороги содружество независмых государств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168</Words>
  <Application>Microsoft Office PowerPoint</Application>
  <PresentationFormat>Произвольный</PresentationFormat>
  <Paragraphs>50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ПРЕЗEНТАЦИЯ КНИГ</vt:lpstr>
      <vt:lpstr>Теоритические и эксперементальные методы транспортного строительство</vt:lpstr>
      <vt:lpstr>Дорога, которую мы выбрали</vt:lpstr>
      <vt:lpstr>Хабаршы(Вестник)</vt:lpstr>
      <vt:lpstr>-----------------------------</vt:lpstr>
      <vt:lpstr>Презентация PowerPoint</vt:lpstr>
      <vt:lpstr>Презентация PowerPoint</vt:lpstr>
      <vt:lpstr>Дороги содружество независмых государств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</dc:title>
  <dc:creator>Баситов Ерсултан</dc:creator>
  <cp:keywords>DAGaHzWkqa0,BAF0mtYwTQQ</cp:keywords>
  <cp:lastModifiedBy>User</cp:lastModifiedBy>
  <cp:revision>2</cp:revision>
  <cp:lastPrinted>2025-04-09T06:17:57Z</cp:lastPrinted>
  <dcterms:created xsi:type="dcterms:W3CDTF">2025-04-09T05:31:08Z</dcterms:created>
  <dcterms:modified xsi:type="dcterms:W3CDTF">2025-04-09T06:38:24Z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2024-12-24T00:00:00Z</vt:filetime>
  </property>
  <property fmtid="{D5CDD505-2E9C-101B-9397-08002B2CF9AE}" pid="3" name="Creator">
    <vt:lpwstr>Canva</vt:lpwstr>
  </property>
  <property fmtid="{D5CDD505-2E9C-101B-9397-08002B2CF9AE}" pid="4" name="LastSaved">
    <vt:filetime>2025-04-09T00:00:00Z</vt:filetime>
  </property>
  <property fmtid="{D5CDD505-2E9C-101B-9397-08002B2CF9AE}" pid="5" name="Producer">
    <vt:lpwstr>Canva</vt:lpwstr>
  </property>
</Properties>
</file>